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6"/>
  </p:notesMasterIdLst>
  <p:sldIdLst>
    <p:sldId id="258" r:id="rId2"/>
    <p:sldId id="257" r:id="rId3"/>
    <p:sldId id="259" r:id="rId4"/>
    <p:sldId id="256" r:id="rId5"/>
  </p:sldIdLst>
  <p:sldSz cx="10058400" cy="7772400"/>
  <p:notesSz cx="6950075" cy="9236075"/>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660"/>
  </p:normalViewPr>
  <p:slideViewPr>
    <p:cSldViewPr snapToGrid="0">
      <p:cViewPr varScale="1">
        <p:scale>
          <a:sx n="97" d="100"/>
          <a:sy n="97" d="100"/>
        </p:scale>
        <p:origin x="1596" y="9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8C9030CF-84D7-41FF-B3BC-B94C8EB06C5D}" type="datetimeFigureOut">
              <a:rPr lang="en-US" smtClean="0"/>
              <a:t>8/14/2015</a:t>
            </a:fld>
            <a:endParaRPr lang="en-US"/>
          </a:p>
        </p:txBody>
      </p:sp>
      <p:sp>
        <p:nvSpPr>
          <p:cNvPr id="4" name="Slide Image Placeholder 3"/>
          <p:cNvSpPr>
            <a:spLocks noGrp="1" noRot="1" noChangeAspect="1"/>
          </p:cNvSpPr>
          <p:nvPr>
            <p:ph type="sldImg" idx="2"/>
          </p:nvPr>
        </p:nvSpPr>
        <p:spPr>
          <a:xfrm>
            <a:off x="1457325" y="1154113"/>
            <a:ext cx="403542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7F53E079-F331-4C80-B0A9-8BDB42E4BB18}" type="slidenum">
              <a:rPr lang="en-US" smtClean="0"/>
              <a:t>‹#›</a:t>
            </a:fld>
            <a:endParaRPr lang="en-US"/>
          </a:p>
        </p:txBody>
      </p:sp>
    </p:spTree>
    <p:extLst>
      <p:ext uri="{BB962C8B-B14F-4D97-AF65-F5344CB8AC3E}">
        <p14:creationId xmlns:p14="http://schemas.microsoft.com/office/powerpoint/2010/main" val="1917950462"/>
      </p:ext>
    </p:extLst>
  </p:cSld>
  <p:clrMap bg1="lt1" tx1="dk1" bg2="lt2" tx2="dk2" accent1="accent1" accent2="accent2" accent3="accent3" accent4="accent4" accent5="accent5" accent6="accent6" hlink="hlink" folHlink="folHlink"/>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54113"/>
            <a:ext cx="4035425" cy="3117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3E079-F331-4C80-B0A9-8BDB42E4BB18}" type="slidenum">
              <a:rPr lang="en-US" smtClean="0"/>
              <a:t>4</a:t>
            </a:fld>
            <a:endParaRPr lang="en-US"/>
          </a:p>
        </p:txBody>
      </p:sp>
    </p:spTree>
    <p:extLst>
      <p:ext uri="{BB962C8B-B14F-4D97-AF65-F5344CB8AC3E}">
        <p14:creationId xmlns:p14="http://schemas.microsoft.com/office/powerpoint/2010/main" val="2967677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9313" y="-9597"/>
            <a:ext cx="10088448" cy="7791593"/>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43655" y="2725147"/>
            <a:ext cx="6409391" cy="1865809"/>
          </a:xfrm>
        </p:spPr>
        <p:txBody>
          <a:bodyPr anchor="b">
            <a:noAutofit/>
          </a:bodyPr>
          <a:lstStyle>
            <a:lvl1pPr algn="r">
              <a:defRPr sz="594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43655" y="4590946"/>
            <a:ext cx="6409391" cy="1243152"/>
          </a:xfrm>
        </p:spPr>
        <p:txBody>
          <a:bodyPr anchor="t"/>
          <a:lstStyle>
            <a:lvl1pPr marL="0" indent="0" algn="r">
              <a:buNone/>
              <a:defRPr>
                <a:solidFill>
                  <a:schemeClr val="tx1">
                    <a:lumMod val="50000"/>
                    <a:lumOff val="50000"/>
                  </a:schemeClr>
                </a:solidFill>
              </a:defRPr>
            </a:lvl1pPr>
            <a:lvl2pPr marL="502878" indent="0" algn="ctr">
              <a:buNone/>
              <a:defRPr>
                <a:solidFill>
                  <a:schemeClr val="tx1">
                    <a:tint val="75000"/>
                  </a:schemeClr>
                </a:solidFill>
              </a:defRPr>
            </a:lvl2pPr>
            <a:lvl3pPr marL="1005755" indent="0" algn="ctr">
              <a:buNone/>
              <a:defRPr>
                <a:solidFill>
                  <a:schemeClr val="tx1">
                    <a:tint val="75000"/>
                  </a:schemeClr>
                </a:solidFill>
              </a:defRPr>
            </a:lvl3pPr>
            <a:lvl4pPr marL="1508634" indent="0" algn="ctr">
              <a:buNone/>
              <a:defRPr>
                <a:solidFill>
                  <a:schemeClr val="tx1">
                    <a:tint val="75000"/>
                  </a:schemeClr>
                </a:solidFill>
              </a:defRPr>
            </a:lvl4pPr>
            <a:lvl5pPr marL="2011512" indent="0" algn="ctr">
              <a:buNone/>
              <a:defRPr>
                <a:solidFill>
                  <a:schemeClr val="tx1">
                    <a:tint val="75000"/>
                  </a:schemeClr>
                </a:solidFill>
              </a:defRPr>
            </a:lvl5pPr>
            <a:lvl6pPr marL="2514389" indent="0" algn="ctr">
              <a:buNone/>
              <a:defRPr>
                <a:solidFill>
                  <a:schemeClr val="tx1">
                    <a:tint val="75000"/>
                  </a:schemeClr>
                </a:solidFill>
              </a:defRPr>
            </a:lvl6pPr>
            <a:lvl7pPr marL="3017267" indent="0" algn="ctr">
              <a:buNone/>
              <a:defRPr>
                <a:solidFill>
                  <a:schemeClr val="tx1">
                    <a:tint val="75000"/>
                  </a:schemeClr>
                </a:solidFill>
              </a:defRPr>
            </a:lvl7pPr>
            <a:lvl8pPr marL="3520145" indent="0" algn="ctr">
              <a:buNone/>
              <a:defRPr>
                <a:solidFill>
                  <a:schemeClr val="tx1">
                    <a:tint val="75000"/>
                  </a:schemeClr>
                </a:solidFill>
              </a:defRPr>
            </a:lvl8pPr>
            <a:lvl9pPr marL="402302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49D0E-AE16-4843-BAB2-BA6581959A4E}" type="datetimeFigureOut">
              <a:rPr lang="en-US" smtClean="0"/>
              <a:t>8/14/2015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58BF3-6B38-4C05-946A-36360C2B8EF5}" type="slidenum">
              <a:rPr lang="en-US" smtClean="0"/>
              <a:t>‹#›</a:t>
            </a:fld>
            <a:endParaRPr lang="en-US"/>
          </a:p>
        </p:txBody>
      </p:sp>
    </p:spTree>
    <p:extLst>
      <p:ext uri="{BB962C8B-B14F-4D97-AF65-F5344CB8AC3E}">
        <p14:creationId xmlns:p14="http://schemas.microsoft.com/office/powerpoint/2010/main" val="849128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0564" y="690888"/>
            <a:ext cx="6982485" cy="3857413"/>
          </a:xfrm>
        </p:spPr>
        <p:txBody>
          <a:bodyPr anchor="ctr">
            <a:normAutofit/>
          </a:bodyPr>
          <a:lstStyle>
            <a:lvl1pPr algn="l">
              <a:defRPr sz="484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0564" y="5066453"/>
            <a:ext cx="6982485" cy="1780424"/>
          </a:xfrm>
        </p:spPr>
        <p:txBody>
          <a:bodyPr anchor="ctr">
            <a:normAutofit/>
          </a:bodyPr>
          <a:lstStyle>
            <a:lvl1pPr marL="0" indent="0" algn="l">
              <a:buNone/>
              <a:defRPr sz="1980">
                <a:solidFill>
                  <a:schemeClr val="tx1">
                    <a:lumMod val="75000"/>
                    <a:lumOff val="25000"/>
                  </a:schemeClr>
                </a:solidFill>
              </a:defRPr>
            </a:lvl1pPr>
            <a:lvl2pPr marL="502878" indent="0">
              <a:buNone/>
              <a:defRPr sz="1980">
                <a:solidFill>
                  <a:schemeClr val="tx1">
                    <a:tint val="75000"/>
                  </a:schemeClr>
                </a:solidFill>
              </a:defRPr>
            </a:lvl2pPr>
            <a:lvl3pPr marL="1005755" indent="0">
              <a:buNone/>
              <a:defRPr sz="1760">
                <a:solidFill>
                  <a:schemeClr val="tx1">
                    <a:tint val="75000"/>
                  </a:schemeClr>
                </a:solidFill>
              </a:defRPr>
            </a:lvl3pPr>
            <a:lvl4pPr marL="1508634" indent="0">
              <a:buNone/>
              <a:defRPr sz="1540">
                <a:solidFill>
                  <a:schemeClr val="tx1">
                    <a:tint val="75000"/>
                  </a:schemeClr>
                </a:solidFill>
              </a:defRPr>
            </a:lvl4pPr>
            <a:lvl5pPr marL="2011512" indent="0">
              <a:buNone/>
              <a:defRPr sz="1540">
                <a:solidFill>
                  <a:schemeClr val="tx1">
                    <a:tint val="75000"/>
                  </a:schemeClr>
                </a:solidFill>
              </a:defRPr>
            </a:lvl5pPr>
            <a:lvl6pPr marL="2514389" indent="0">
              <a:buNone/>
              <a:defRPr sz="1540">
                <a:solidFill>
                  <a:schemeClr val="tx1">
                    <a:tint val="75000"/>
                  </a:schemeClr>
                </a:solidFill>
              </a:defRPr>
            </a:lvl6pPr>
            <a:lvl7pPr marL="3017267" indent="0">
              <a:buNone/>
              <a:defRPr sz="1540">
                <a:solidFill>
                  <a:schemeClr val="tx1">
                    <a:tint val="75000"/>
                  </a:schemeClr>
                </a:solidFill>
              </a:defRPr>
            </a:lvl7pPr>
            <a:lvl8pPr marL="3520145" indent="0">
              <a:buNone/>
              <a:defRPr sz="1540">
                <a:solidFill>
                  <a:schemeClr val="tx1">
                    <a:tint val="75000"/>
                  </a:schemeClr>
                </a:solidFill>
              </a:defRPr>
            </a:lvl8pPr>
            <a:lvl9pPr marL="4023023" indent="0">
              <a:buNone/>
              <a:defRPr sz="15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A49D0E-AE16-4843-BAB2-BA6581959A4E}" type="datetimeFigureOut">
              <a:rPr lang="en-US" smtClean="0"/>
              <a:t>8/14/2015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58BF3-6B38-4C05-946A-36360C2B8EF5}" type="slidenum">
              <a:rPr lang="en-US" smtClean="0"/>
              <a:t>‹#›</a:t>
            </a:fld>
            <a:endParaRPr lang="en-US"/>
          </a:p>
        </p:txBody>
      </p:sp>
    </p:spTree>
    <p:extLst>
      <p:ext uri="{BB962C8B-B14F-4D97-AF65-F5344CB8AC3E}">
        <p14:creationId xmlns:p14="http://schemas.microsoft.com/office/powerpoint/2010/main" val="3770586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2374" y="690888"/>
            <a:ext cx="6679400" cy="3425613"/>
          </a:xfrm>
        </p:spPr>
        <p:txBody>
          <a:bodyPr anchor="ctr">
            <a:normAutofit/>
          </a:bodyPr>
          <a:lstStyle>
            <a:lvl1pPr algn="l">
              <a:defRPr sz="484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211182" y="4116493"/>
            <a:ext cx="5961784" cy="431800"/>
          </a:xfrm>
        </p:spPr>
        <p:txBody>
          <a:bodyPr anchor="ctr">
            <a:noAutofit/>
          </a:bodyPr>
          <a:lstStyle>
            <a:lvl1pPr marL="0" indent="0">
              <a:buFontTx/>
              <a:buNone/>
              <a:defRPr sz="1760">
                <a:solidFill>
                  <a:schemeClr val="tx1">
                    <a:lumMod val="50000"/>
                    <a:lumOff val="50000"/>
                  </a:schemeClr>
                </a:solidFill>
              </a:defRPr>
            </a:lvl1pPr>
            <a:lvl2pPr marL="502878" indent="0">
              <a:buFontTx/>
              <a:buNone/>
              <a:defRPr/>
            </a:lvl2pPr>
            <a:lvl3pPr marL="1005755" indent="0">
              <a:buFontTx/>
              <a:buNone/>
              <a:defRPr/>
            </a:lvl3pPr>
            <a:lvl4pPr marL="1508634" indent="0">
              <a:buFontTx/>
              <a:buNone/>
              <a:defRPr/>
            </a:lvl4pPr>
            <a:lvl5pPr marL="2011512"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0562" y="5066453"/>
            <a:ext cx="6982487" cy="1780424"/>
          </a:xfrm>
        </p:spPr>
        <p:txBody>
          <a:bodyPr anchor="ctr">
            <a:normAutofit/>
          </a:bodyPr>
          <a:lstStyle>
            <a:lvl1pPr marL="0" indent="0" algn="l">
              <a:buNone/>
              <a:defRPr sz="1980">
                <a:solidFill>
                  <a:schemeClr val="tx1">
                    <a:lumMod val="75000"/>
                    <a:lumOff val="25000"/>
                  </a:schemeClr>
                </a:solidFill>
              </a:defRPr>
            </a:lvl1pPr>
            <a:lvl2pPr marL="502878" indent="0">
              <a:buNone/>
              <a:defRPr sz="1980">
                <a:solidFill>
                  <a:schemeClr val="tx1">
                    <a:tint val="75000"/>
                  </a:schemeClr>
                </a:solidFill>
              </a:defRPr>
            </a:lvl2pPr>
            <a:lvl3pPr marL="1005755" indent="0">
              <a:buNone/>
              <a:defRPr sz="1760">
                <a:solidFill>
                  <a:schemeClr val="tx1">
                    <a:tint val="75000"/>
                  </a:schemeClr>
                </a:solidFill>
              </a:defRPr>
            </a:lvl3pPr>
            <a:lvl4pPr marL="1508634" indent="0">
              <a:buNone/>
              <a:defRPr sz="1540">
                <a:solidFill>
                  <a:schemeClr val="tx1">
                    <a:tint val="75000"/>
                  </a:schemeClr>
                </a:solidFill>
              </a:defRPr>
            </a:lvl4pPr>
            <a:lvl5pPr marL="2011512" indent="0">
              <a:buNone/>
              <a:defRPr sz="1540">
                <a:solidFill>
                  <a:schemeClr val="tx1">
                    <a:tint val="75000"/>
                  </a:schemeClr>
                </a:solidFill>
              </a:defRPr>
            </a:lvl5pPr>
            <a:lvl6pPr marL="2514389" indent="0">
              <a:buNone/>
              <a:defRPr sz="1540">
                <a:solidFill>
                  <a:schemeClr val="tx1">
                    <a:tint val="75000"/>
                  </a:schemeClr>
                </a:solidFill>
              </a:defRPr>
            </a:lvl6pPr>
            <a:lvl7pPr marL="3017267" indent="0">
              <a:buNone/>
              <a:defRPr sz="1540">
                <a:solidFill>
                  <a:schemeClr val="tx1">
                    <a:tint val="75000"/>
                  </a:schemeClr>
                </a:solidFill>
              </a:defRPr>
            </a:lvl7pPr>
            <a:lvl8pPr marL="3520145" indent="0">
              <a:buNone/>
              <a:defRPr sz="1540">
                <a:solidFill>
                  <a:schemeClr val="tx1">
                    <a:tint val="75000"/>
                  </a:schemeClr>
                </a:solidFill>
              </a:defRPr>
            </a:lvl8pPr>
            <a:lvl9pPr marL="4023023" indent="0">
              <a:buNone/>
              <a:defRPr sz="15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A49D0E-AE16-4843-BAB2-BA6581959A4E}" type="datetimeFigureOut">
              <a:rPr lang="en-US" smtClean="0"/>
              <a:t>8/14/2015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58BF3-6B38-4C05-946A-36360C2B8EF5}" type="slidenum">
              <a:rPr lang="en-US" smtClean="0"/>
              <a:t>‹#›</a:t>
            </a:fld>
            <a:endParaRPr lang="en-US"/>
          </a:p>
        </p:txBody>
      </p:sp>
      <p:sp>
        <p:nvSpPr>
          <p:cNvPr id="24" name="TextBox 23"/>
          <p:cNvSpPr txBox="1"/>
          <p:nvPr/>
        </p:nvSpPr>
        <p:spPr>
          <a:xfrm>
            <a:off x="530984" y="895762"/>
            <a:ext cx="503051" cy="662746"/>
          </a:xfrm>
          <a:prstGeom prst="rect">
            <a:avLst/>
          </a:prstGeom>
        </p:spPr>
        <p:txBody>
          <a:bodyPr vert="horz" lIns="100584" tIns="50292" rIns="100584" bIns="50292" rtlCol="0" anchor="ctr">
            <a:noAutofit/>
          </a:bodyPr>
          <a:lstStyle/>
          <a:p>
            <a:pPr lvl="0"/>
            <a:r>
              <a:rPr lang="en-US" sz="88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422470" y="3271430"/>
            <a:ext cx="503051" cy="662746"/>
          </a:xfrm>
          <a:prstGeom prst="rect">
            <a:avLst/>
          </a:prstGeom>
        </p:spPr>
        <p:txBody>
          <a:bodyPr vert="horz" lIns="100584" tIns="50292" rIns="100584" bIns="50292" rtlCol="0" anchor="ctr">
            <a:noAutofit/>
          </a:bodyPr>
          <a:lstStyle/>
          <a:p>
            <a:pPr lvl="0"/>
            <a:r>
              <a:rPr lang="en-US" sz="88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04501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0562" y="2189595"/>
            <a:ext cx="6982487" cy="2941521"/>
          </a:xfrm>
        </p:spPr>
        <p:txBody>
          <a:bodyPr anchor="b">
            <a:normAutofit/>
          </a:bodyPr>
          <a:lstStyle>
            <a:lvl1pPr algn="l">
              <a:defRPr sz="484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0562" y="5131116"/>
            <a:ext cx="6982487" cy="1715769"/>
          </a:xfrm>
        </p:spPr>
        <p:txBody>
          <a:bodyPr anchor="t">
            <a:normAutofit/>
          </a:bodyPr>
          <a:lstStyle>
            <a:lvl1pPr marL="0" indent="0" algn="l">
              <a:buNone/>
              <a:defRPr sz="1980">
                <a:solidFill>
                  <a:schemeClr val="tx1">
                    <a:lumMod val="75000"/>
                    <a:lumOff val="25000"/>
                  </a:schemeClr>
                </a:solidFill>
              </a:defRPr>
            </a:lvl1pPr>
            <a:lvl2pPr marL="502878" indent="0">
              <a:buNone/>
              <a:defRPr sz="1980">
                <a:solidFill>
                  <a:schemeClr val="tx1">
                    <a:tint val="75000"/>
                  </a:schemeClr>
                </a:solidFill>
              </a:defRPr>
            </a:lvl2pPr>
            <a:lvl3pPr marL="1005755" indent="0">
              <a:buNone/>
              <a:defRPr sz="1760">
                <a:solidFill>
                  <a:schemeClr val="tx1">
                    <a:tint val="75000"/>
                  </a:schemeClr>
                </a:solidFill>
              </a:defRPr>
            </a:lvl3pPr>
            <a:lvl4pPr marL="1508634" indent="0">
              <a:buNone/>
              <a:defRPr sz="1540">
                <a:solidFill>
                  <a:schemeClr val="tx1">
                    <a:tint val="75000"/>
                  </a:schemeClr>
                </a:solidFill>
              </a:defRPr>
            </a:lvl4pPr>
            <a:lvl5pPr marL="2011512" indent="0">
              <a:buNone/>
              <a:defRPr sz="1540">
                <a:solidFill>
                  <a:schemeClr val="tx1">
                    <a:tint val="75000"/>
                  </a:schemeClr>
                </a:solidFill>
              </a:defRPr>
            </a:lvl5pPr>
            <a:lvl6pPr marL="2514389" indent="0">
              <a:buNone/>
              <a:defRPr sz="1540">
                <a:solidFill>
                  <a:schemeClr val="tx1">
                    <a:tint val="75000"/>
                  </a:schemeClr>
                </a:solidFill>
              </a:defRPr>
            </a:lvl6pPr>
            <a:lvl7pPr marL="3017267" indent="0">
              <a:buNone/>
              <a:defRPr sz="1540">
                <a:solidFill>
                  <a:schemeClr val="tx1">
                    <a:tint val="75000"/>
                  </a:schemeClr>
                </a:solidFill>
              </a:defRPr>
            </a:lvl7pPr>
            <a:lvl8pPr marL="3520145" indent="0">
              <a:buNone/>
              <a:defRPr sz="1540">
                <a:solidFill>
                  <a:schemeClr val="tx1">
                    <a:tint val="75000"/>
                  </a:schemeClr>
                </a:solidFill>
              </a:defRPr>
            </a:lvl8pPr>
            <a:lvl9pPr marL="4023023" indent="0">
              <a:buNone/>
              <a:defRPr sz="15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A49D0E-AE16-4843-BAB2-BA6581959A4E}" type="datetimeFigureOut">
              <a:rPr lang="en-US" smtClean="0"/>
              <a:t>8/14/2015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58BF3-6B38-4C05-946A-36360C2B8EF5}" type="slidenum">
              <a:rPr lang="en-US" smtClean="0"/>
              <a:t>‹#›</a:t>
            </a:fld>
            <a:endParaRPr lang="en-US"/>
          </a:p>
        </p:txBody>
      </p:sp>
    </p:spTree>
    <p:extLst>
      <p:ext uri="{BB962C8B-B14F-4D97-AF65-F5344CB8AC3E}">
        <p14:creationId xmlns:p14="http://schemas.microsoft.com/office/powerpoint/2010/main" val="441014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2374" y="690888"/>
            <a:ext cx="6679400" cy="3425613"/>
          </a:xfrm>
        </p:spPr>
        <p:txBody>
          <a:bodyPr anchor="ctr">
            <a:normAutofit/>
          </a:bodyPr>
          <a:lstStyle>
            <a:lvl1pPr algn="l">
              <a:defRPr sz="484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0557" y="4548294"/>
            <a:ext cx="6982488" cy="582814"/>
          </a:xfrm>
        </p:spPr>
        <p:txBody>
          <a:bodyPr anchor="b">
            <a:noAutofit/>
          </a:bodyPr>
          <a:lstStyle>
            <a:lvl1pPr marL="0" indent="0">
              <a:buFontTx/>
              <a:buNone/>
              <a:defRPr sz="2640">
                <a:solidFill>
                  <a:schemeClr val="tx1">
                    <a:lumMod val="75000"/>
                    <a:lumOff val="25000"/>
                  </a:schemeClr>
                </a:solidFill>
              </a:defRPr>
            </a:lvl1pPr>
            <a:lvl2pPr marL="502878" indent="0">
              <a:buFontTx/>
              <a:buNone/>
              <a:defRPr/>
            </a:lvl2pPr>
            <a:lvl3pPr marL="1005755" indent="0">
              <a:buFontTx/>
              <a:buNone/>
              <a:defRPr/>
            </a:lvl3pPr>
            <a:lvl4pPr marL="1508634" indent="0">
              <a:buFontTx/>
              <a:buNone/>
              <a:defRPr/>
            </a:lvl4pPr>
            <a:lvl5pPr marL="2011512"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0562" y="5131116"/>
            <a:ext cx="6982487" cy="1715769"/>
          </a:xfrm>
        </p:spPr>
        <p:txBody>
          <a:bodyPr anchor="t">
            <a:normAutofit/>
          </a:bodyPr>
          <a:lstStyle>
            <a:lvl1pPr marL="0" indent="0" algn="l">
              <a:buNone/>
              <a:defRPr sz="1980">
                <a:solidFill>
                  <a:schemeClr val="tx1">
                    <a:lumMod val="50000"/>
                    <a:lumOff val="50000"/>
                  </a:schemeClr>
                </a:solidFill>
              </a:defRPr>
            </a:lvl1pPr>
            <a:lvl2pPr marL="502878" indent="0">
              <a:buNone/>
              <a:defRPr sz="1980">
                <a:solidFill>
                  <a:schemeClr val="tx1">
                    <a:tint val="75000"/>
                  </a:schemeClr>
                </a:solidFill>
              </a:defRPr>
            </a:lvl2pPr>
            <a:lvl3pPr marL="1005755" indent="0">
              <a:buNone/>
              <a:defRPr sz="1760">
                <a:solidFill>
                  <a:schemeClr val="tx1">
                    <a:tint val="75000"/>
                  </a:schemeClr>
                </a:solidFill>
              </a:defRPr>
            </a:lvl3pPr>
            <a:lvl4pPr marL="1508634" indent="0">
              <a:buNone/>
              <a:defRPr sz="1540">
                <a:solidFill>
                  <a:schemeClr val="tx1">
                    <a:tint val="75000"/>
                  </a:schemeClr>
                </a:solidFill>
              </a:defRPr>
            </a:lvl4pPr>
            <a:lvl5pPr marL="2011512" indent="0">
              <a:buNone/>
              <a:defRPr sz="1540">
                <a:solidFill>
                  <a:schemeClr val="tx1">
                    <a:tint val="75000"/>
                  </a:schemeClr>
                </a:solidFill>
              </a:defRPr>
            </a:lvl5pPr>
            <a:lvl6pPr marL="2514389" indent="0">
              <a:buNone/>
              <a:defRPr sz="1540">
                <a:solidFill>
                  <a:schemeClr val="tx1">
                    <a:tint val="75000"/>
                  </a:schemeClr>
                </a:solidFill>
              </a:defRPr>
            </a:lvl6pPr>
            <a:lvl7pPr marL="3017267" indent="0">
              <a:buNone/>
              <a:defRPr sz="1540">
                <a:solidFill>
                  <a:schemeClr val="tx1">
                    <a:tint val="75000"/>
                  </a:schemeClr>
                </a:solidFill>
              </a:defRPr>
            </a:lvl7pPr>
            <a:lvl8pPr marL="3520145" indent="0">
              <a:buNone/>
              <a:defRPr sz="1540">
                <a:solidFill>
                  <a:schemeClr val="tx1">
                    <a:tint val="75000"/>
                  </a:schemeClr>
                </a:solidFill>
              </a:defRPr>
            </a:lvl8pPr>
            <a:lvl9pPr marL="4023023" indent="0">
              <a:buNone/>
              <a:defRPr sz="15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A49D0E-AE16-4843-BAB2-BA6581959A4E}" type="datetimeFigureOut">
              <a:rPr lang="en-US" smtClean="0"/>
              <a:t>8/14/2015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58BF3-6B38-4C05-946A-36360C2B8EF5}" type="slidenum">
              <a:rPr lang="en-US" smtClean="0"/>
              <a:t>‹#›</a:t>
            </a:fld>
            <a:endParaRPr lang="en-US"/>
          </a:p>
        </p:txBody>
      </p:sp>
      <p:sp>
        <p:nvSpPr>
          <p:cNvPr id="24" name="TextBox 23"/>
          <p:cNvSpPr txBox="1"/>
          <p:nvPr/>
        </p:nvSpPr>
        <p:spPr>
          <a:xfrm>
            <a:off x="530984" y="895762"/>
            <a:ext cx="503051" cy="662746"/>
          </a:xfrm>
          <a:prstGeom prst="rect">
            <a:avLst/>
          </a:prstGeom>
        </p:spPr>
        <p:txBody>
          <a:bodyPr vert="horz" lIns="100584" tIns="50292" rIns="100584" bIns="50292" rtlCol="0" anchor="ctr">
            <a:noAutofit/>
          </a:bodyPr>
          <a:lstStyle/>
          <a:p>
            <a:pPr lvl="0"/>
            <a:r>
              <a:rPr lang="en-US" sz="88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422470" y="3271430"/>
            <a:ext cx="503051" cy="662746"/>
          </a:xfrm>
          <a:prstGeom prst="rect">
            <a:avLst/>
          </a:prstGeom>
        </p:spPr>
        <p:txBody>
          <a:bodyPr vert="horz" lIns="100584" tIns="50292" rIns="100584" bIns="50292" rtlCol="0" anchor="ctr">
            <a:noAutofit/>
          </a:bodyPr>
          <a:lstStyle/>
          <a:p>
            <a:pPr lvl="0"/>
            <a:r>
              <a:rPr lang="en-US" sz="88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83541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77433" y="690888"/>
            <a:ext cx="6975612" cy="3425613"/>
          </a:xfrm>
        </p:spPr>
        <p:txBody>
          <a:bodyPr anchor="ctr">
            <a:normAutofit/>
          </a:bodyPr>
          <a:lstStyle>
            <a:lvl1pPr algn="l">
              <a:defRPr sz="484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0557" y="4548294"/>
            <a:ext cx="6982488" cy="582814"/>
          </a:xfrm>
        </p:spPr>
        <p:txBody>
          <a:bodyPr anchor="b">
            <a:noAutofit/>
          </a:bodyPr>
          <a:lstStyle>
            <a:lvl1pPr marL="0" indent="0">
              <a:buFontTx/>
              <a:buNone/>
              <a:defRPr sz="2640">
                <a:solidFill>
                  <a:schemeClr val="accent1"/>
                </a:solidFill>
              </a:defRPr>
            </a:lvl1pPr>
            <a:lvl2pPr marL="502878" indent="0">
              <a:buFontTx/>
              <a:buNone/>
              <a:defRPr/>
            </a:lvl2pPr>
            <a:lvl3pPr marL="1005755" indent="0">
              <a:buFontTx/>
              <a:buNone/>
              <a:defRPr/>
            </a:lvl3pPr>
            <a:lvl4pPr marL="1508634" indent="0">
              <a:buFontTx/>
              <a:buNone/>
              <a:defRPr/>
            </a:lvl4pPr>
            <a:lvl5pPr marL="2011512"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0562" y="5131116"/>
            <a:ext cx="6982487" cy="1715769"/>
          </a:xfrm>
        </p:spPr>
        <p:txBody>
          <a:bodyPr anchor="t">
            <a:normAutofit/>
          </a:bodyPr>
          <a:lstStyle>
            <a:lvl1pPr marL="0" indent="0" algn="l">
              <a:buNone/>
              <a:defRPr sz="1980">
                <a:solidFill>
                  <a:schemeClr val="tx1">
                    <a:lumMod val="50000"/>
                    <a:lumOff val="50000"/>
                  </a:schemeClr>
                </a:solidFill>
              </a:defRPr>
            </a:lvl1pPr>
            <a:lvl2pPr marL="502878" indent="0">
              <a:buNone/>
              <a:defRPr sz="1980">
                <a:solidFill>
                  <a:schemeClr val="tx1">
                    <a:tint val="75000"/>
                  </a:schemeClr>
                </a:solidFill>
              </a:defRPr>
            </a:lvl2pPr>
            <a:lvl3pPr marL="1005755" indent="0">
              <a:buNone/>
              <a:defRPr sz="1760">
                <a:solidFill>
                  <a:schemeClr val="tx1">
                    <a:tint val="75000"/>
                  </a:schemeClr>
                </a:solidFill>
              </a:defRPr>
            </a:lvl3pPr>
            <a:lvl4pPr marL="1508634" indent="0">
              <a:buNone/>
              <a:defRPr sz="1540">
                <a:solidFill>
                  <a:schemeClr val="tx1">
                    <a:tint val="75000"/>
                  </a:schemeClr>
                </a:solidFill>
              </a:defRPr>
            </a:lvl4pPr>
            <a:lvl5pPr marL="2011512" indent="0">
              <a:buNone/>
              <a:defRPr sz="1540">
                <a:solidFill>
                  <a:schemeClr val="tx1">
                    <a:tint val="75000"/>
                  </a:schemeClr>
                </a:solidFill>
              </a:defRPr>
            </a:lvl5pPr>
            <a:lvl6pPr marL="2514389" indent="0">
              <a:buNone/>
              <a:defRPr sz="1540">
                <a:solidFill>
                  <a:schemeClr val="tx1">
                    <a:tint val="75000"/>
                  </a:schemeClr>
                </a:solidFill>
              </a:defRPr>
            </a:lvl6pPr>
            <a:lvl7pPr marL="3017267" indent="0">
              <a:buNone/>
              <a:defRPr sz="1540">
                <a:solidFill>
                  <a:schemeClr val="tx1">
                    <a:tint val="75000"/>
                  </a:schemeClr>
                </a:solidFill>
              </a:defRPr>
            </a:lvl7pPr>
            <a:lvl8pPr marL="3520145" indent="0">
              <a:buNone/>
              <a:defRPr sz="1540">
                <a:solidFill>
                  <a:schemeClr val="tx1">
                    <a:tint val="75000"/>
                  </a:schemeClr>
                </a:solidFill>
              </a:defRPr>
            </a:lvl8pPr>
            <a:lvl9pPr marL="4023023" indent="0">
              <a:buNone/>
              <a:defRPr sz="15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A49D0E-AE16-4843-BAB2-BA6581959A4E}" type="datetimeFigureOut">
              <a:rPr lang="en-US" smtClean="0"/>
              <a:t>8/14/2015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58BF3-6B38-4C05-946A-36360C2B8EF5}" type="slidenum">
              <a:rPr lang="en-US" smtClean="0"/>
              <a:t>‹#›</a:t>
            </a:fld>
            <a:endParaRPr lang="en-US"/>
          </a:p>
        </p:txBody>
      </p:sp>
    </p:spTree>
    <p:extLst>
      <p:ext uri="{BB962C8B-B14F-4D97-AF65-F5344CB8AC3E}">
        <p14:creationId xmlns:p14="http://schemas.microsoft.com/office/powerpoint/2010/main" val="306134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A49D0E-AE16-4843-BAB2-BA6581959A4E}" type="datetimeFigureOut">
              <a:rPr lang="en-US" smtClean="0"/>
              <a:t>8/14/2015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58BF3-6B38-4C05-946A-36360C2B8EF5}" type="slidenum">
              <a:rPr lang="en-US" smtClean="0"/>
              <a:t>‹#›</a:t>
            </a:fld>
            <a:endParaRPr lang="en-US"/>
          </a:p>
        </p:txBody>
      </p:sp>
    </p:spTree>
    <p:extLst>
      <p:ext uri="{BB962C8B-B14F-4D97-AF65-F5344CB8AC3E}">
        <p14:creationId xmlns:p14="http://schemas.microsoft.com/office/powerpoint/2010/main" val="3850649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047" y="690881"/>
            <a:ext cx="1076693" cy="5951644"/>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0560" y="690881"/>
            <a:ext cx="5714529" cy="5951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A49D0E-AE16-4843-BAB2-BA6581959A4E}" type="datetimeFigureOut">
              <a:rPr lang="en-US" smtClean="0"/>
              <a:t>8/14/2015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58BF3-6B38-4C05-946A-36360C2B8EF5}" type="slidenum">
              <a:rPr lang="en-US" smtClean="0"/>
              <a:t>‹#›</a:t>
            </a:fld>
            <a:endParaRPr lang="en-US"/>
          </a:p>
        </p:txBody>
      </p:sp>
    </p:spTree>
    <p:extLst>
      <p:ext uri="{BB962C8B-B14F-4D97-AF65-F5344CB8AC3E}">
        <p14:creationId xmlns:p14="http://schemas.microsoft.com/office/powerpoint/2010/main" val="1995156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96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A49D0E-AE16-4843-BAB2-BA6581959A4E}" type="datetimeFigureOut">
              <a:rPr lang="en-US" smtClean="0"/>
              <a:t>8/14/2015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58BF3-6B38-4C05-946A-36360C2B8EF5}" type="slidenum">
              <a:rPr lang="en-US" smtClean="0"/>
              <a:t>‹#›</a:t>
            </a:fld>
            <a:endParaRPr lang="en-US"/>
          </a:p>
        </p:txBody>
      </p:sp>
    </p:spTree>
    <p:extLst>
      <p:ext uri="{BB962C8B-B14F-4D97-AF65-F5344CB8AC3E}">
        <p14:creationId xmlns:p14="http://schemas.microsoft.com/office/powerpoint/2010/main" val="16454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0562" y="3060986"/>
            <a:ext cx="6982487" cy="2070125"/>
          </a:xfrm>
        </p:spPr>
        <p:txBody>
          <a:bodyPr anchor="b"/>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0562" y="5131108"/>
            <a:ext cx="6982487" cy="975120"/>
          </a:xfrm>
        </p:spPr>
        <p:txBody>
          <a:bodyPr anchor="t"/>
          <a:lstStyle>
            <a:lvl1pPr marL="0" indent="0" algn="l">
              <a:buNone/>
              <a:defRPr sz="2200">
                <a:solidFill>
                  <a:schemeClr val="tx1">
                    <a:lumMod val="50000"/>
                    <a:lumOff val="50000"/>
                  </a:schemeClr>
                </a:solidFill>
              </a:defRPr>
            </a:lvl1pPr>
            <a:lvl2pPr marL="502878" indent="0">
              <a:buNone/>
              <a:defRPr sz="1980">
                <a:solidFill>
                  <a:schemeClr val="tx1">
                    <a:tint val="75000"/>
                  </a:schemeClr>
                </a:solidFill>
              </a:defRPr>
            </a:lvl2pPr>
            <a:lvl3pPr marL="1005755" indent="0">
              <a:buNone/>
              <a:defRPr sz="1760">
                <a:solidFill>
                  <a:schemeClr val="tx1">
                    <a:tint val="75000"/>
                  </a:schemeClr>
                </a:solidFill>
              </a:defRPr>
            </a:lvl3pPr>
            <a:lvl4pPr marL="1508634" indent="0">
              <a:buNone/>
              <a:defRPr sz="1540">
                <a:solidFill>
                  <a:schemeClr val="tx1">
                    <a:tint val="75000"/>
                  </a:schemeClr>
                </a:solidFill>
              </a:defRPr>
            </a:lvl4pPr>
            <a:lvl5pPr marL="2011512" indent="0">
              <a:buNone/>
              <a:defRPr sz="1540">
                <a:solidFill>
                  <a:schemeClr val="tx1">
                    <a:tint val="75000"/>
                  </a:schemeClr>
                </a:solidFill>
              </a:defRPr>
            </a:lvl5pPr>
            <a:lvl6pPr marL="2514389" indent="0">
              <a:buNone/>
              <a:defRPr sz="1540">
                <a:solidFill>
                  <a:schemeClr val="tx1">
                    <a:tint val="75000"/>
                  </a:schemeClr>
                </a:solidFill>
              </a:defRPr>
            </a:lvl6pPr>
            <a:lvl7pPr marL="3017267" indent="0">
              <a:buNone/>
              <a:defRPr sz="1540">
                <a:solidFill>
                  <a:schemeClr val="tx1">
                    <a:tint val="75000"/>
                  </a:schemeClr>
                </a:solidFill>
              </a:defRPr>
            </a:lvl7pPr>
            <a:lvl8pPr marL="3520145" indent="0">
              <a:buNone/>
              <a:defRPr sz="1540">
                <a:solidFill>
                  <a:schemeClr val="tx1">
                    <a:tint val="75000"/>
                  </a:schemeClr>
                </a:solidFill>
              </a:defRPr>
            </a:lvl8pPr>
            <a:lvl9pPr marL="4023023" indent="0">
              <a:buNone/>
              <a:defRPr sz="15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A49D0E-AE16-4843-BAB2-BA6581959A4E}" type="datetimeFigureOut">
              <a:rPr lang="en-US" smtClean="0"/>
              <a:t>8/14/2015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58BF3-6B38-4C05-946A-36360C2B8EF5}" type="slidenum">
              <a:rPr lang="en-US" smtClean="0"/>
              <a:t>‹#›</a:t>
            </a:fld>
            <a:endParaRPr lang="en-US"/>
          </a:p>
        </p:txBody>
      </p:sp>
    </p:spTree>
    <p:extLst>
      <p:ext uri="{BB962C8B-B14F-4D97-AF65-F5344CB8AC3E}">
        <p14:creationId xmlns:p14="http://schemas.microsoft.com/office/powerpoint/2010/main" val="177466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0564" y="690888"/>
            <a:ext cx="6982485" cy="149690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0561" y="2448668"/>
            <a:ext cx="3396920" cy="4398208"/>
          </a:xfrm>
        </p:spPr>
        <p:txBody>
          <a:bodyPr>
            <a:normAutofit/>
          </a:bodyPr>
          <a:lstStyle>
            <a:lvl1pPr>
              <a:defRPr sz="1980"/>
            </a:lvl1pPr>
            <a:lvl2pPr>
              <a:defRPr sz="1760"/>
            </a:lvl2pPr>
            <a:lvl3pPr>
              <a:defRPr sz="1540"/>
            </a:lvl3pPr>
            <a:lvl4pPr>
              <a:defRPr sz="1320"/>
            </a:lvl4pPr>
            <a:lvl5pPr>
              <a:defRPr sz="1320"/>
            </a:lvl5pPr>
            <a:lvl6pPr>
              <a:defRPr sz="1320"/>
            </a:lvl6pPr>
            <a:lvl7pPr>
              <a:defRPr sz="1320"/>
            </a:lvl7pPr>
            <a:lvl8pPr>
              <a:defRPr sz="1320"/>
            </a:lvl8pPr>
            <a:lvl9pPr>
              <a:defRPr sz="13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56128" y="2448677"/>
            <a:ext cx="3396921" cy="4398209"/>
          </a:xfrm>
        </p:spPr>
        <p:txBody>
          <a:bodyPr>
            <a:normAutofit/>
          </a:bodyPr>
          <a:lstStyle>
            <a:lvl1pPr>
              <a:defRPr sz="1980"/>
            </a:lvl1pPr>
            <a:lvl2pPr>
              <a:defRPr sz="1760"/>
            </a:lvl2pPr>
            <a:lvl3pPr>
              <a:defRPr sz="1540"/>
            </a:lvl3pPr>
            <a:lvl4pPr>
              <a:defRPr sz="1320"/>
            </a:lvl4pPr>
            <a:lvl5pPr>
              <a:defRPr sz="1320"/>
            </a:lvl5pPr>
            <a:lvl6pPr>
              <a:defRPr sz="1320"/>
            </a:lvl6pPr>
            <a:lvl7pPr>
              <a:defRPr sz="1320"/>
            </a:lvl7pPr>
            <a:lvl8pPr>
              <a:defRPr sz="1320"/>
            </a:lvl8pPr>
            <a:lvl9pPr>
              <a:defRPr sz="13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A49D0E-AE16-4843-BAB2-BA6581959A4E}" type="datetimeFigureOut">
              <a:rPr lang="en-US" smtClean="0"/>
              <a:t>8/14/2015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B58BF3-6B38-4C05-946A-36360C2B8EF5}" type="slidenum">
              <a:rPr lang="en-US" smtClean="0"/>
              <a:t>‹#›</a:t>
            </a:fld>
            <a:endParaRPr lang="en-US"/>
          </a:p>
        </p:txBody>
      </p:sp>
    </p:spTree>
    <p:extLst>
      <p:ext uri="{BB962C8B-B14F-4D97-AF65-F5344CB8AC3E}">
        <p14:creationId xmlns:p14="http://schemas.microsoft.com/office/powerpoint/2010/main" val="2592373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0560" y="690888"/>
            <a:ext cx="6982484" cy="1496907"/>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0563" y="2449122"/>
            <a:ext cx="3399739" cy="653097"/>
          </a:xfrm>
        </p:spPr>
        <p:txBody>
          <a:bodyPr anchor="b">
            <a:noAutofit/>
          </a:bodyPr>
          <a:lstStyle>
            <a:lvl1pPr marL="0" indent="0">
              <a:buNone/>
              <a:defRPr sz="2640" b="0"/>
            </a:lvl1pPr>
            <a:lvl2pPr marL="502878" indent="0">
              <a:buNone/>
              <a:defRPr sz="2200" b="1"/>
            </a:lvl2pPr>
            <a:lvl3pPr marL="1005755" indent="0">
              <a:buNone/>
              <a:defRPr sz="1980" b="1"/>
            </a:lvl3pPr>
            <a:lvl4pPr marL="1508634" indent="0">
              <a:buNone/>
              <a:defRPr sz="1760" b="1"/>
            </a:lvl4pPr>
            <a:lvl5pPr marL="2011512" indent="0">
              <a:buNone/>
              <a:defRPr sz="1760" b="1"/>
            </a:lvl5pPr>
            <a:lvl6pPr marL="2514389" indent="0">
              <a:buNone/>
              <a:defRPr sz="1760" b="1"/>
            </a:lvl6pPr>
            <a:lvl7pPr marL="3017267" indent="0">
              <a:buNone/>
              <a:defRPr sz="1760" b="1"/>
            </a:lvl7pPr>
            <a:lvl8pPr marL="3520145" indent="0">
              <a:buNone/>
              <a:defRPr sz="1760" b="1"/>
            </a:lvl8pPr>
            <a:lvl9pPr marL="4023023" indent="0">
              <a:buNone/>
              <a:defRPr sz="1760" b="1"/>
            </a:lvl9pPr>
          </a:lstStyle>
          <a:p>
            <a:pPr lvl="0"/>
            <a:r>
              <a:rPr lang="en-US" smtClean="0"/>
              <a:t>Click to edit Master text styles</a:t>
            </a:r>
          </a:p>
        </p:txBody>
      </p:sp>
      <p:sp>
        <p:nvSpPr>
          <p:cNvPr id="4" name="Content Placeholder 3"/>
          <p:cNvSpPr>
            <a:spLocks noGrp="1"/>
          </p:cNvSpPr>
          <p:nvPr>
            <p:ph sz="half" idx="2"/>
          </p:nvPr>
        </p:nvSpPr>
        <p:spPr>
          <a:xfrm>
            <a:off x="670563" y="3102213"/>
            <a:ext cx="3399739" cy="37446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53308" y="2449122"/>
            <a:ext cx="3399739" cy="653097"/>
          </a:xfrm>
        </p:spPr>
        <p:txBody>
          <a:bodyPr anchor="b">
            <a:noAutofit/>
          </a:bodyPr>
          <a:lstStyle>
            <a:lvl1pPr marL="0" indent="0">
              <a:buNone/>
              <a:defRPr sz="2640" b="0"/>
            </a:lvl1pPr>
            <a:lvl2pPr marL="502878" indent="0">
              <a:buNone/>
              <a:defRPr sz="2200" b="1"/>
            </a:lvl2pPr>
            <a:lvl3pPr marL="1005755" indent="0">
              <a:buNone/>
              <a:defRPr sz="1980" b="1"/>
            </a:lvl3pPr>
            <a:lvl4pPr marL="1508634" indent="0">
              <a:buNone/>
              <a:defRPr sz="1760" b="1"/>
            </a:lvl4pPr>
            <a:lvl5pPr marL="2011512" indent="0">
              <a:buNone/>
              <a:defRPr sz="1760" b="1"/>
            </a:lvl5pPr>
            <a:lvl6pPr marL="2514389" indent="0">
              <a:buNone/>
              <a:defRPr sz="1760" b="1"/>
            </a:lvl6pPr>
            <a:lvl7pPr marL="3017267" indent="0">
              <a:buNone/>
              <a:defRPr sz="1760" b="1"/>
            </a:lvl7pPr>
            <a:lvl8pPr marL="3520145" indent="0">
              <a:buNone/>
              <a:defRPr sz="1760" b="1"/>
            </a:lvl8pPr>
            <a:lvl9pPr marL="4023023" indent="0">
              <a:buNone/>
              <a:defRPr sz="1760" b="1"/>
            </a:lvl9pPr>
          </a:lstStyle>
          <a:p>
            <a:pPr lvl="0"/>
            <a:r>
              <a:rPr lang="en-US" smtClean="0"/>
              <a:t>Click to edit Master text styles</a:t>
            </a:r>
          </a:p>
        </p:txBody>
      </p:sp>
      <p:sp>
        <p:nvSpPr>
          <p:cNvPr id="6" name="Content Placeholder 5"/>
          <p:cNvSpPr>
            <a:spLocks noGrp="1"/>
          </p:cNvSpPr>
          <p:nvPr>
            <p:ph sz="quarter" idx="4"/>
          </p:nvPr>
        </p:nvSpPr>
        <p:spPr>
          <a:xfrm>
            <a:off x="4253308" y="3102213"/>
            <a:ext cx="3399739" cy="37446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A49D0E-AE16-4843-BAB2-BA6581959A4E}" type="datetimeFigureOut">
              <a:rPr lang="en-US" smtClean="0"/>
              <a:t>8/14/2015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B58BF3-6B38-4C05-946A-36360C2B8EF5}" type="slidenum">
              <a:rPr lang="en-US" smtClean="0"/>
              <a:t>‹#›</a:t>
            </a:fld>
            <a:endParaRPr lang="en-US"/>
          </a:p>
        </p:txBody>
      </p:sp>
    </p:spTree>
    <p:extLst>
      <p:ext uri="{BB962C8B-B14F-4D97-AF65-F5344CB8AC3E}">
        <p14:creationId xmlns:p14="http://schemas.microsoft.com/office/powerpoint/2010/main" val="46795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0563" y="690888"/>
            <a:ext cx="6982485" cy="149690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A49D0E-AE16-4843-BAB2-BA6581959A4E}" type="datetimeFigureOut">
              <a:rPr lang="en-US" smtClean="0"/>
              <a:t>8/14/2015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B58BF3-6B38-4C05-946A-36360C2B8EF5}" type="slidenum">
              <a:rPr lang="en-US" smtClean="0"/>
              <a:t>‹#›</a:t>
            </a:fld>
            <a:endParaRPr lang="en-US"/>
          </a:p>
        </p:txBody>
      </p:sp>
    </p:spTree>
    <p:extLst>
      <p:ext uri="{BB962C8B-B14F-4D97-AF65-F5344CB8AC3E}">
        <p14:creationId xmlns:p14="http://schemas.microsoft.com/office/powerpoint/2010/main" val="3092973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A49D0E-AE16-4843-BAB2-BA6581959A4E}" type="datetimeFigureOut">
              <a:rPr lang="en-US" smtClean="0"/>
              <a:t>8/14/2015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B58BF3-6B38-4C05-946A-36360C2B8EF5}" type="slidenum">
              <a:rPr lang="en-US" smtClean="0"/>
              <a:t>‹#›</a:t>
            </a:fld>
            <a:endParaRPr lang="en-US"/>
          </a:p>
        </p:txBody>
      </p:sp>
    </p:spTree>
    <p:extLst>
      <p:ext uri="{BB962C8B-B14F-4D97-AF65-F5344CB8AC3E}">
        <p14:creationId xmlns:p14="http://schemas.microsoft.com/office/powerpoint/2010/main" val="4141691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0559" y="1698418"/>
            <a:ext cx="3069200" cy="1448928"/>
          </a:xfrm>
        </p:spPr>
        <p:txBody>
          <a:bodyPr anchor="b">
            <a:normAutofit/>
          </a:bodyPr>
          <a:lstStyle>
            <a:lvl1pPr>
              <a:defRPr sz="2200"/>
            </a:lvl1pPr>
          </a:lstStyle>
          <a:p>
            <a:r>
              <a:rPr lang="en-US" smtClean="0"/>
              <a:t>Click to edit Master title style</a:t>
            </a:r>
            <a:endParaRPr lang="en-US" dirty="0"/>
          </a:p>
        </p:txBody>
      </p:sp>
      <p:sp>
        <p:nvSpPr>
          <p:cNvPr id="3" name="Content Placeholder 2"/>
          <p:cNvSpPr>
            <a:spLocks noGrp="1"/>
          </p:cNvSpPr>
          <p:nvPr>
            <p:ph idx="1"/>
          </p:nvPr>
        </p:nvSpPr>
        <p:spPr>
          <a:xfrm>
            <a:off x="3928407" y="583590"/>
            <a:ext cx="3724641" cy="626329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0559" y="3147346"/>
            <a:ext cx="3069200" cy="2929042"/>
          </a:xfrm>
        </p:spPr>
        <p:txBody>
          <a:bodyPr>
            <a:normAutofit/>
          </a:bodyPr>
          <a:lstStyle>
            <a:lvl1pPr marL="0" indent="0">
              <a:buNone/>
              <a:defRPr sz="1540"/>
            </a:lvl1pPr>
            <a:lvl2pPr marL="377158" indent="0">
              <a:buNone/>
              <a:defRPr sz="1155"/>
            </a:lvl2pPr>
            <a:lvl3pPr marL="754317" indent="0">
              <a:buNone/>
              <a:defRPr sz="990"/>
            </a:lvl3pPr>
            <a:lvl4pPr marL="1131475" indent="0">
              <a:buNone/>
              <a:defRPr sz="825"/>
            </a:lvl4pPr>
            <a:lvl5pPr marL="1508634" indent="0">
              <a:buNone/>
              <a:defRPr sz="825"/>
            </a:lvl5pPr>
            <a:lvl6pPr marL="1885792" indent="0">
              <a:buNone/>
              <a:defRPr sz="825"/>
            </a:lvl6pPr>
            <a:lvl7pPr marL="2262950" indent="0">
              <a:buNone/>
              <a:defRPr sz="825"/>
            </a:lvl7pPr>
            <a:lvl8pPr marL="2640109" indent="0">
              <a:buNone/>
              <a:defRPr sz="825"/>
            </a:lvl8pPr>
            <a:lvl9pPr marL="3017267" indent="0">
              <a:buNone/>
              <a:defRPr sz="82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A49D0E-AE16-4843-BAB2-BA6581959A4E}" type="datetimeFigureOut">
              <a:rPr lang="en-US" smtClean="0"/>
              <a:t>8/14/2015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B58BF3-6B38-4C05-946A-36360C2B8EF5}" type="slidenum">
              <a:rPr lang="en-US" smtClean="0"/>
              <a:t>‹#›</a:t>
            </a:fld>
            <a:endParaRPr lang="en-US"/>
          </a:p>
        </p:txBody>
      </p:sp>
    </p:spTree>
    <p:extLst>
      <p:ext uri="{BB962C8B-B14F-4D97-AF65-F5344CB8AC3E}">
        <p14:creationId xmlns:p14="http://schemas.microsoft.com/office/powerpoint/2010/main" val="2111005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0563" y="5440688"/>
            <a:ext cx="6982485" cy="642303"/>
          </a:xfrm>
        </p:spPr>
        <p:txBody>
          <a:bodyPr anchor="b">
            <a:normAutofit/>
          </a:bodyPr>
          <a:lstStyle>
            <a:lvl1pPr algn="l">
              <a:defRPr sz="264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0563" y="690880"/>
            <a:ext cx="6982485" cy="4358480"/>
          </a:xfrm>
        </p:spPr>
        <p:txBody>
          <a:bodyPr anchor="t">
            <a:normAutofit/>
          </a:bodyPr>
          <a:lstStyle>
            <a:lvl1pPr marL="0" indent="0" algn="ctr">
              <a:buNone/>
              <a:defRPr sz="1760"/>
            </a:lvl1pPr>
            <a:lvl2pPr marL="502878" indent="0">
              <a:buNone/>
              <a:defRPr sz="1760"/>
            </a:lvl2pPr>
            <a:lvl3pPr marL="1005755" indent="0">
              <a:buNone/>
              <a:defRPr sz="1760"/>
            </a:lvl3pPr>
            <a:lvl4pPr marL="1508634" indent="0">
              <a:buNone/>
              <a:defRPr sz="1760"/>
            </a:lvl4pPr>
            <a:lvl5pPr marL="2011512" indent="0">
              <a:buNone/>
              <a:defRPr sz="1760"/>
            </a:lvl5pPr>
            <a:lvl6pPr marL="2514389" indent="0">
              <a:buNone/>
              <a:defRPr sz="1760"/>
            </a:lvl6pPr>
            <a:lvl7pPr marL="3017267" indent="0">
              <a:buNone/>
              <a:defRPr sz="1760"/>
            </a:lvl7pPr>
            <a:lvl8pPr marL="3520145" indent="0">
              <a:buNone/>
              <a:defRPr sz="1760"/>
            </a:lvl8pPr>
            <a:lvl9pPr marL="4023023" indent="0">
              <a:buNone/>
              <a:defRPr sz="1760"/>
            </a:lvl9pPr>
          </a:lstStyle>
          <a:p>
            <a:r>
              <a:rPr lang="en-US" smtClean="0"/>
              <a:t>Click icon to add picture</a:t>
            </a:r>
            <a:endParaRPr lang="en-US" dirty="0"/>
          </a:p>
        </p:txBody>
      </p:sp>
      <p:sp>
        <p:nvSpPr>
          <p:cNvPr id="4" name="Text Placeholder 3"/>
          <p:cNvSpPr>
            <a:spLocks noGrp="1"/>
          </p:cNvSpPr>
          <p:nvPr>
            <p:ph type="body" sz="half" idx="2"/>
          </p:nvPr>
        </p:nvSpPr>
        <p:spPr>
          <a:xfrm>
            <a:off x="670563" y="6082983"/>
            <a:ext cx="6982485" cy="763894"/>
          </a:xfrm>
        </p:spPr>
        <p:txBody>
          <a:bodyPr>
            <a:normAutofit/>
          </a:bodyPr>
          <a:lstStyle>
            <a:lvl1pPr marL="0" indent="0">
              <a:buNone/>
              <a:defRPr sz="1320"/>
            </a:lvl1pPr>
            <a:lvl2pPr marL="502878" indent="0">
              <a:buNone/>
              <a:defRPr sz="1320"/>
            </a:lvl2pPr>
            <a:lvl3pPr marL="1005755" indent="0">
              <a:buNone/>
              <a:defRPr sz="1100"/>
            </a:lvl3pPr>
            <a:lvl4pPr marL="1508634" indent="0">
              <a:buNone/>
              <a:defRPr sz="990"/>
            </a:lvl4pPr>
            <a:lvl5pPr marL="2011512" indent="0">
              <a:buNone/>
              <a:defRPr sz="990"/>
            </a:lvl5pPr>
            <a:lvl6pPr marL="2514389" indent="0">
              <a:buNone/>
              <a:defRPr sz="990"/>
            </a:lvl6pPr>
            <a:lvl7pPr marL="3017267" indent="0">
              <a:buNone/>
              <a:defRPr sz="990"/>
            </a:lvl7pPr>
            <a:lvl8pPr marL="3520145" indent="0">
              <a:buNone/>
              <a:defRPr sz="990"/>
            </a:lvl8pPr>
            <a:lvl9pPr marL="4023023" indent="0">
              <a:buNone/>
              <a:defRPr sz="99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A49D0E-AE16-4843-BAB2-BA6581959A4E}" type="datetimeFigureOut">
              <a:rPr lang="en-US" smtClean="0"/>
              <a:t>8/14/2015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B58BF3-6B38-4C05-946A-36360C2B8EF5}" type="slidenum">
              <a:rPr lang="en-US" smtClean="0"/>
              <a:t>‹#›</a:t>
            </a:fld>
            <a:endParaRPr lang="en-US"/>
          </a:p>
        </p:txBody>
      </p:sp>
    </p:spTree>
    <p:extLst>
      <p:ext uri="{BB962C8B-B14F-4D97-AF65-F5344CB8AC3E}">
        <p14:creationId xmlns:p14="http://schemas.microsoft.com/office/powerpoint/2010/main" val="1856000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309" y="-9597"/>
            <a:ext cx="10088449" cy="7791593"/>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0560" y="690888"/>
            <a:ext cx="6982484" cy="1496907"/>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0563" y="2448677"/>
            <a:ext cx="6982485" cy="43982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45788" y="6846879"/>
            <a:ext cx="752545"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78A49D0E-AE16-4843-BAB2-BA6581959A4E}" type="datetimeFigureOut">
              <a:rPr lang="en-US" smtClean="0"/>
              <a:t>8/14/2015</a:t>
            </a:fld>
            <a:endParaRPr lang="en-US"/>
          </a:p>
        </p:txBody>
      </p:sp>
      <p:sp>
        <p:nvSpPr>
          <p:cNvPr id="5" name="Footer Placeholder 4"/>
          <p:cNvSpPr>
            <a:spLocks noGrp="1"/>
          </p:cNvSpPr>
          <p:nvPr>
            <p:ph type="ftr" sz="quarter" idx="3"/>
          </p:nvPr>
        </p:nvSpPr>
        <p:spPr>
          <a:xfrm>
            <a:off x="670561" y="6846879"/>
            <a:ext cx="5085270" cy="413808"/>
          </a:xfrm>
          <a:prstGeom prst="rect">
            <a:avLst/>
          </a:prstGeom>
        </p:spPr>
        <p:txBody>
          <a:bodyPr vert="horz" lIns="91440" tIns="45720" rIns="91440" bIns="45720" rtlCol="0" anchor="ctr"/>
          <a:lstStyle>
            <a:lvl1pPr algn="l">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89144" y="6846879"/>
            <a:ext cx="563902" cy="413808"/>
          </a:xfrm>
          <a:prstGeom prst="rect">
            <a:avLst/>
          </a:prstGeom>
        </p:spPr>
        <p:txBody>
          <a:bodyPr vert="horz" lIns="91440" tIns="45720" rIns="91440" bIns="45720" rtlCol="0" anchor="ctr"/>
          <a:lstStyle>
            <a:lvl1pPr algn="r">
              <a:defRPr sz="990">
                <a:solidFill>
                  <a:schemeClr val="accent1"/>
                </a:solidFill>
              </a:defRPr>
            </a:lvl1pPr>
          </a:lstStyle>
          <a:p>
            <a:fld id="{1EB58BF3-6B38-4C05-946A-36360C2B8EF5}" type="slidenum">
              <a:rPr lang="en-US" smtClean="0"/>
              <a:t>‹#›</a:t>
            </a:fld>
            <a:endParaRPr lang="en-US"/>
          </a:p>
        </p:txBody>
      </p:sp>
    </p:spTree>
    <p:extLst>
      <p:ext uri="{BB962C8B-B14F-4D97-AF65-F5344CB8AC3E}">
        <p14:creationId xmlns:p14="http://schemas.microsoft.com/office/powerpoint/2010/main" val="420098511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502878" rtl="0" eaLnBrk="1" latinLnBrk="0" hangingPunct="1">
        <a:spcBef>
          <a:spcPct val="0"/>
        </a:spcBef>
        <a:buNone/>
        <a:defRPr sz="396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7158" indent="-377158" algn="l" defTabSz="502878" rtl="0" eaLnBrk="1" latinLnBrk="0" hangingPunct="1">
        <a:spcBef>
          <a:spcPts val="1100"/>
        </a:spcBef>
        <a:spcAft>
          <a:spcPts val="0"/>
        </a:spcAft>
        <a:buClr>
          <a:schemeClr val="accent1"/>
        </a:buClr>
        <a:buSzPct val="80000"/>
        <a:buFont typeface="Wingdings 3" charset="2"/>
        <a:buChar char=""/>
        <a:defRPr sz="1980" kern="1200">
          <a:solidFill>
            <a:schemeClr val="tx1">
              <a:lumMod val="75000"/>
              <a:lumOff val="25000"/>
            </a:schemeClr>
          </a:solidFill>
          <a:latin typeface="+mn-lt"/>
          <a:ea typeface="+mn-ea"/>
          <a:cs typeface="+mn-cs"/>
        </a:defRPr>
      </a:lvl1pPr>
      <a:lvl2pPr marL="817176" indent="-314298" algn="l" defTabSz="502878" rtl="0" eaLnBrk="1" latinLnBrk="0" hangingPunct="1">
        <a:spcBef>
          <a:spcPts val="1100"/>
        </a:spcBef>
        <a:spcAft>
          <a:spcPts val="0"/>
        </a:spcAft>
        <a:buClr>
          <a:schemeClr val="accent1"/>
        </a:buClr>
        <a:buSzPct val="80000"/>
        <a:buFont typeface="Wingdings 3" charset="2"/>
        <a:buChar char=""/>
        <a:defRPr sz="1760" kern="1200">
          <a:solidFill>
            <a:schemeClr val="tx1">
              <a:lumMod val="75000"/>
              <a:lumOff val="25000"/>
            </a:schemeClr>
          </a:solidFill>
          <a:latin typeface="+mn-lt"/>
          <a:ea typeface="+mn-ea"/>
          <a:cs typeface="+mn-cs"/>
        </a:defRPr>
      </a:lvl2pPr>
      <a:lvl3pPr marL="1257195" indent="-251439" algn="l" defTabSz="502878" rtl="0" eaLnBrk="1" latinLnBrk="0" hangingPunct="1">
        <a:spcBef>
          <a:spcPts val="1100"/>
        </a:spcBef>
        <a:spcAft>
          <a:spcPts val="0"/>
        </a:spcAft>
        <a:buClr>
          <a:schemeClr val="accent1"/>
        </a:buClr>
        <a:buSzPct val="80000"/>
        <a:buFont typeface="Wingdings 3" charset="2"/>
        <a:buChar char=""/>
        <a:defRPr sz="1540" kern="1200">
          <a:solidFill>
            <a:schemeClr val="tx1">
              <a:lumMod val="75000"/>
              <a:lumOff val="25000"/>
            </a:schemeClr>
          </a:solidFill>
          <a:latin typeface="+mn-lt"/>
          <a:ea typeface="+mn-ea"/>
          <a:cs typeface="+mn-cs"/>
        </a:defRPr>
      </a:lvl3pPr>
      <a:lvl4pPr marL="1760072" indent="-251439" algn="l" defTabSz="502878" rtl="0" eaLnBrk="1" latinLnBrk="0" hangingPunct="1">
        <a:spcBef>
          <a:spcPts val="1100"/>
        </a:spcBef>
        <a:spcAft>
          <a:spcPts val="0"/>
        </a:spcAft>
        <a:buClr>
          <a:schemeClr val="accent1"/>
        </a:buClr>
        <a:buSzPct val="80000"/>
        <a:buFont typeface="Wingdings 3" charset="2"/>
        <a:buChar char=""/>
        <a:defRPr sz="1320" kern="1200">
          <a:solidFill>
            <a:schemeClr val="tx1">
              <a:lumMod val="75000"/>
              <a:lumOff val="25000"/>
            </a:schemeClr>
          </a:solidFill>
          <a:latin typeface="+mn-lt"/>
          <a:ea typeface="+mn-ea"/>
          <a:cs typeface="+mn-cs"/>
        </a:defRPr>
      </a:lvl4pPr>
      <a:lvl5pPr marL="2262950" indent="-251439" algn="l" defTabSz="502878" rtl="0" eaLnBrk="1" latinLnBrk="0" hangingPunct="1">
        <a:spcBef>
          <a:spcPts val="1100"/>
        </a:spcBef>
        <a:spcAft>
          <a:spcPts val="0"/>
        </a:spcAft>
        <a:buClr>
          <a:schemeClr val="accent1"/>
        </a:buClr>
        <a:buSzPct val="80000"/>
        <a:buFont typeface="Wingdings 3" charset="2"/>
        <a:buChar char=""/>
        <a:defRPr sz="1320" kern="1200">
          <a:solidFill>
            <a:schemeClr val="tx1">
              <a:lumMod val="75000"/>
              <a:lumOff val="25000"/>
            </a:schemeClr>
          </a:solidFill>
          <a:latin typeface="+mn-lt"/>
          <a:ea typeface="+mn-ea"/>
          <a:cs typeface="+mn-cs"/>
        </a:defRPr>
      </a:lvl5pPr>
      <a:lvl6pPr marL="2765829" indent="-251439" algn="l" defTabSz="502878" rtl="0" eaLnBrk="1" latinLnBrk="0" hangingPunct="1">
        <a:spcBef>
          <a:spcPts val="1100"/>
        </a:spcBef>
        <a:spcAft>
          <a:spcPts val="0"/>
        </a:spcAft>
        <a:buClr>
          <a:schemeClr val="accent1"/>
        </a:buClr>
        <a:buSzPct val="80000"/>
        <a:buFont typeface="Wingdings 3" charset="2"/>
        <a:buChar char=""/>
        <a:defRPr sz="1320" kern="1200">
          <a:solidFill>
            <a:schemeClr val="tx1">
              <a:lumMod val="75000"/>
              <a:lumOff val="25000"/>
            </a:schemeClr>
          </a:solidFill>
          <a:latin typeface="+mn-lt"/>
          <a:ea typeface="+mn-ea"/>
          <a:cs typeface="+mn-cs"/>
        </a:defRPr>
      </a:lvl6pPr>
      <a:lvl7pPr marL="3268706" indent="-251439" algn="l" defTabSz="502878" rtl="0" eaLnBrk="1" latinLnBrk="0" hangingPunct="1">
        <a:spcBef>
          <a:spcPts val="1100"/>
        </a:spcBef>
        <a:spcAft>
          <a:spcPts val="0"/>
        </a:spcAft>
        <a:buClr>
          <a:schemeClr val="accent1"/>
        </a:buClr>
        <a:buSzPct val="80000"/>
        <a:buFont typeface="Wingdings 3" charset="2"/>
        <a:buChar char=""/>
        <a:defRPr sz="1320" kern="1200">
          <a:solidFill>
            <a:schemeClr val="tx1">
              <a:lumMod val="75000"/>
              <a:lumOff val="25000"/>
            </a:schemeClr>
          </a:solidFill>
          <a:latin typeface="+mn-lt"/>
          <a:ea typeface="+mn-ea"/>
          <a:cs typeface="+mn-cs"/>
        </a:defRPr>
      </a:lvl7pPr>
      <a:lvl8pPr marL="3771584" indent="-251439" algn="l" defTabSz="502878" rtl="0" eaLnBrk="1" latinLnBrk="0" hangingPunct="1">
        <a:spcBef>
          <a:spcPts val="1100"/>
        </a:spcBef>
        <a:spcAft>
          <a:spcPts val="0"/>
        </a:spcAft>
        <a:buClr>
          <a:schemeClr val="accent1"/>
        </a:buClr>
        <a:buSzPct val="80000"/>
        <a:buFont typeface="Wingdings 3" charset="2"/>
        <a:buChar char=""/>
        <a:defRPr sz="1320" kern="1200">
          <a:solidFill>
            <a:schemeClr val="tx1">
              <a:lumMod val="75000"/>
              <a:lumOff val="25000"/>
            </a:schemeClr>
          </a:solidFill>
          <a:latin typeface="+mn-lt"/>
          <a:ea typeface="+mn-ea"/>
          <a:cs typeface="+mn-cs"/>
        </a:defRPr>
      </a:lvl8pPr>
      <a:lvl9pPr marL="4274462" indent="-251439" algn="l" defTabSz="502878" rtl="0" eaLnBrk="1" latinLnBrk="0" hangingPunct="1">
        <a:spcBef>
          <a:spcPts val="1100"/>
        </a:spcBef>
        <a:spcAft>
          <a:spcPts val="0"/>
        </a:spcAft>
        <a:buClr>
          <a:schemeClr val="accent1"/>
        </a:buClr>
        <a:buSzPct val="80000"/>
        <a:buFont typeface="Wingdings 3" charset="2"/>
        <a:buChar char=""/>
        <a:defRPr sz="1320" kern="1200">
          <a:solidFill>
            <a:schemeClr val="tx1">
              <a:lumMod val="75000"/>
              <a:lumOff val="25000"/>
            </a:schemeClr>
          </a:solidFill>
          <a:latin typeface="+mn-lt"/>
          <a:ea typeface="+mn-ea"/>
          <a:cs typeface="+mn-cs"/>
        </a:defRPr>
      </a:lvl9pPr>
    </p:bodyStyle>
    <p:otherStyle>
      <a:defPPr>
        <a:defRPr lang="en-US"/>
      </a:defPPr>
      <a:lvl1pPr marL="0" algn="l" defTabSz="502878" rtl="0" eaLnBrk="1" latinLnBrk="0" hangingPunct="1">
        <a:defRPr sz="1980" kern="1200">
          <a:solidFill>
            <a:schemeClr val="tx1"/>
          </a:solidFill>
          <a:latin typeface="+mn-lt"/>
          <a:ea typeface="+mn-ea"/>
          <a:cs typeface="+mn-cs"/>
        </a:defRPr>
      </a:lvl1pPr>
      <a:lvl2pPr marL="502878" algn="l" defTabSz="502878" rtl="0" eaLnBrk="1" latinLnBrk="0" hangingPunct="1">
        <a:defRPr sz="1980" kern="1200">
          <a:solidFill>
            <a:schemeClr val="tx1"/>
          </a:solidFill>
          <a:latin typeface="+mn-lt"/>
          <a:ea typeface="+mn-ea"/>
          <a:cs typeface="+mn-cs"/>
        </a:defRPr>
      </a:lvl2pPr>
      <a:lvl3pPr marL="1005755" algn="l" defTabSz="502878" rtl="0" eaLnBrk="1" latinLnBrk="0" hangingPunct="1">
        <a:defRPr sz="1980" kern="1200">
          <a:solidFill>
            <a:schemeClr val="tx1"/>
          </a:solidFill>
          <a:latin typeface="+mn-lt"/>
          <a:ea typeface="+mn-ea"/>
          <a:cs typeface="+mn-cs"/>
        </a:defRPr>
      </a:lvl3pPr>
      <a:lvl4pPr marL="1508634" algn="l" defTabSz="502878" rtl="0" eaLnBrk="1" latinLnBrk="0" hangingPunct="1">
        <a:defRPr sz="1980" kern="1200">
          <a:solidFill>
            <a:schemeClr val="tx1"/>
          </a:solidFill>
          <a:latin typeface="+mn-lt"/>
          <a:ea typeface="+mn-ea"/>
          <a:cs typeface="+mn-cs"/>
        </a:defRPr>
      </a:lvl4pPr>
      <a:lvl5pPr marL="2011512" algn="l" defTabSz="502878" rtl="0" eaLnBrk="1" latinLnBrk="0" hangingPunct="1">
        <a:defRPr sz="1980" kern="1200">
          <a:solidFill>
            <a:schemeClr val="tx1"/>
          </a:solidFill>
          <a:latin typeface="+mn-lt"/>
          <a:ea typeface="+mn-ea"/>
          <a:cs typeface="+mn-cs"/>
        </a:defRPr>
      </a:lvl5pPr>
      <a:lvl6pPr marL="2514389" algn="l" defTabSz="502878" rtl="0" eaLnBrk="1" latinLnBrk="0" hangingPunct="1">
        <a:defRPr sz="1980" kern="1200">
          <a:solidFill>
            <a:schemeClr val="tx1"/>
          </a:solidFill>
          <a:latin typeface="+mn-lt"/>
          <a:ea typeface="+mn-ea"/>
          <a:cs typeface="+mn-cs"/>
        </a:defRPr>
      </a:lvl6pPr>
      <a:lvl7pPr marL="3017267" algn="l" defTabSz="502878" rtl="0" eaLnBrk="1" latinLnBrk="0" hangingPunct="1">
        <a:defRPr sz="1980" kern="1200">
          <a:solidFill>
            <a:schemeClr val="tx1"/>
          </a:solidFill>
          <a:latin typeface="+mn-lt"/>
          <a:ea typeface="+mn-ea"/>
          <a:cs typeface="+mn-cs"/>
        </a:defRPr>
      </a:lvl7pPr>
      <a:lvl8pPr marL="3520145" algn="l" defTabSz="502878" rtl="0" eaLnBrk="1" latinLnBrk="0" hangingPunct="1">
        <a:defRPr sz="1980" kern="1200">
          <a:solidFill>
            <a:schemeClr val="tx1"/>
          </a:solidFill>
          <a:latin typeface="+mn-lt"/>
          <a:ea typeface="+mn-ea"/>
          <a:cs typeface="+mn-cs"/>
        </a:defRPr>
      </a:lvl8pPr>
      <a:lvl9pPr marL="4023023" algn="l" defTabSz="502878"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mailto:nigel@albertaalpine.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203" y="1569660"/>
            <a:ext cx="2280492" cy="243786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8256" y="3038723"/>
            <a:ext cx="7432077" cy="4645048"/>
          </a:xfrm>
          <a:prstGeom prst="rect">
            <a:avLst/>
          </a:prstGeom>
        </p:spPr>
      </p:pic>
      <p:sp>
        <p:nvSpPr>
          <p:cNvPr id="2" name="Rectangle 1"/>
          <p:cNvSpPr/>
          <p:nvPr/>
        </p:nvSpPr>
        <p:spPr>
          <a:xfrm>
            <a:off x="3074686" y="2249982"/>
            <a:ext cx="5543478" cy="1077218"/>
          </a:xfrm>
          <a:prstGeom prst="rect">
            <a:avLst/>
          </a:prstGeom>
        </p:spPr>
        <p:txBody>
          <a:bodyPr wrap="square">
            <a:spAutoFit/>
          </a:bodyPr>
          <a:lstStyle/>
          <a:p>
            <a:pPr algn="r"/>
            <a:r>
              <a:rPr lang="en-US" sz="4000" b="1" dirty="0">
                <a:solidFill>
                  <a:srgbClr val="C00000"/>
                </a:solidFill>
                <a:latin typeface="Agency FB" panose="020B0503020202020204" pitchFamily="34" charset="0"/>
              </a:rPr>
              <a:t>SPONSORSHIP OPPORTUNITY</a:t>
            </a:r>
          </a:p>
          <a:p>
            <a:pPr algn="r"/>
            <a:r>
              <a:rPr lang="en-US" sz="2400" b="1" dirty="0">
                <a:solidFill>
                  <a:schemeClr val="accent1">
                    <a:lumMod val="50000"/>
                  </a:schemeClr>
                </a:solidFill>
                <a:latin typeface="Agency FB" panose="020B0503020202020204" pitchFamily="34" charset="0"/>
              </a:rPr>
              <a:t>SUPPORT SKI RACING IN ALBERTA</a:t>
            </a:r>
          </a:p>
        </p:txBody>
      </p:sp>
      <p:sp>
        <p:nvSpPr>
          <p:cNvPr id="7" name="TextBox 6"/>
          <p:cNvSpPr txBox="1"/>
          <p:nvPr/>
        </p:nvSpPr>
        <p:spPr>
          <a:xfrm>
            <a:off x="7984852" y="0"/>
            <a:ext cx="2159566" cy="1569660"/>
          </a:xfrm>
          <a:prstGeom prst="rect">
            <a:avLst/>
          </a:prstGeom>
          <a:noFill/>
        </p:spPr>
        <p:txBody>
          <a:bodyPr wrap="none" rtlCol="0">
            <a:spAutoFit/>
          </a:bodyPr>
          <a:lstStyle/>
          <a:p>
            <a:r>
              <a:rPr lang="en-US" sz="9600" b="1" dirty="0" smtClean="0">
                <a:ln w="22225">
                  <a:solidFill>
                    <a:schemeClr val="accent2"/>
                  </a:solidFill>
                  <a:prstDash val="solid"/>
                </a:ln>
                <a:solidFill>
                  <a:schemeClr val="accent2">
                    <a:lumMod val="40000"/>
                    <a:lumOff val="60000"/>
                  </a:schemeClr>
                </a:solidFill>
                <a:latin typeface="Agency FB" panose="020B0503020202020204" pitchFamily="34" charset="0"/>
              </a:rPr>
              <a:t>2016</a:t>
            </a:r>
            <a:endParaRPr lang="en-US" sz="9600" b="1" dirty="0">
              <a:ln w="22225">
                <a:solidFill>
                  <a:schemeClr val="accent2"/>
                </a:solidFill>
                <a:prstDash val="solid"/>
              </a:ln>
              <a:solidFill>
                <a:schemeClr val="accent2">
                  <a:lumMod val="40000"/>
                  <a:lumOff val="60000"/>
                </a:schemeClr>
              </a:solidFill>
              <a:latin typeface="Agency FB" panose="020B0503020202020204" pitchFamily="34" charset="0"/>
            </a:endParaRPr>
          </a:p>
        </p:txBody>
      </p:sp>
    </p:spTree>
    <p:extLst>
      <p:ext uri="{BB962C8B-B14F-4D97-AF65-F5344CB8AC3E}">
        <p14:creationId xmlns:p14="http://schemas.microsoft.com/office/powerpoint/2010/main" val="2406415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0518" y="1483105"/>
            <a:ext cx="4332985" cy="2663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08" tIns="17105" rIns="34208" bIns="17105"/>
          <a:lstStyle>
            <a:lvl1pPr marL="215900" indent="-161925" eaLnBrk="0" hangingPunct="0">
              <a:defRPr sz="1900">
                <a:solidFill>
                  <a:schemeClr val="tx1"/>
                </a:solidFill>
                <a:latin typeface="Arial" panose="020B0604020202020204" pitchFamily="34" charset="0"/>
                <a:ea typeface="MS PGothic" panose="020B0600070205080204" pitchFamily="34" charset="-128"/>
              </a:defRPr>
            </a:lvl1pPr>
            <a:lvl2pPr marL="742950" indent="-285750" eaLnBrk="0" hangingPunct="0">
              <a:defRPr sz="1900">
                <a:solidFill>
                  <a:schemeClr val="tx1"/>
                </a:solidFill>
                <a:latin typeface="Arial" panose="020B0604020202020204" pitchFamily="34" charset="0"/>
                <a:ea typeface="MS PGothic" panose="020B0600070205080204" pitchFamily="34" charset="-128"/>
              </a:defRPr>
            </a:lvl2pPr>
            <a:lvl3pPr marL="1143000" indent="-228600" eaLnBrk="0" hangingPunct="0">
              <a:defRPr sz="1900">
                <a:solidFill>
                  <a:schemeClr val="tx1"/>
                </a:solidFill>
                <a:latin typeface="Arial" panose="020B0604020202020204" pitchFamily="34" charset="0"/>
                <a:ea typeface="MS PGothic" panose="020B0600070205080204" pitchFamily="34" charset="-128"/>
              </a:defRPr>
            </a:lvl3pPr>
            <a:lvl4pPr marL="1600200" indent="-228600" eaLnBrk="0" hangingPunct="0">
              <a:defRPr sz="1900">
                <a:solidFill>
                  <a:schemeClr val="tx1"/>
                </a:solidFill>
                <a:latin typeface="Arial" panose="020B0604020202020204" pitchFamily="34" charset="0"/>
                <a:ea typeface="MS PGothic" panose="020B0600070205080204" pitchFamily="34" charset="-128"/>
              </a:defRPr>
            </a:lvl4pPr>
            <a:lvl5pPr marL="2057400" indent="-228600" eaLnBrk="0" hangingPunct="0">
              <a:defRPr sz="1900">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900">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900">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900">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900">
                <a:solidFill>
                  <a:schemeClr val="tx1"/>
                </a:solidFill>
                <a:latin typeface="Arial" panose="020B0604020202020204" pitchFamily="34" charset="0"/>
                <a:ea typeface="MS PGothic" panose="020B0600070205080204" pitchFamily="34" charset="-128"/>
              </a:defRPr>
            </a:lvl9pPr>
          </a:lstStyle>
          <a:p>
            <a:pPr marL="30359" indent="0" algn="just" eaLnBrk="1" hangingPunct="1">
              <a:spcBef>
                <a:spcPts val="237"/>
              </a:spcBef>
              <a:spcAft>
                <a:spcPts val="237"/>
              </a:spcAft>
              <a:buClr>
                <a:srgbClr val="C00000"/>
              </a:buClr>
              <a:defRPr/>
            </a:pPr>
            <a:r>
              <a:rPr lang="en-US" altLang="en-US" sz="1600" b="1" dirty="0">
                <a:latin typeface="Agency FB" panose="020B0503020202020204" pitchFamily="34" charset="0"/>
                <a:cs typeface="Arial" panose="020B0604020202020204" pitchFamily="34" charset="0"/>
              </a:rPr>
              <a:t>Alberta Alpine Ski Association</a:t>
            </a:r>
            <a:r>
              <a:rPr lang="en-US" altLang="en-US" sz="1300" dirty="0">
                <a:latin typeface="Agency FB" panose="020B0503020202020204" pitchFamily="34" charset="0"/>
                <a:cs typeface="Arial" panose="020B0604020202020204" pitchFamily="34" charset="0"/>
              </a:rPr>
              <a:t>, more commonly known as Alberta Alpine, is the proud provincial partner of Alpine Canada </a:t>
            </a:r>
            <a:r>
              <a:rPr lang="en-US" altLang="en-US" sz="1300" dirty="0" err="1">
                <a:latin typeface="Agency FB" panose="020B0503020202020204" pitchFamily="34" charset="0"/>
                <a:cs typeface="Arial" panose="020B0604020202020204" pitchFamily="34" charset="0"/>
              </a:rPr>
              <a:t>Alpin</a:t>
            </a:r>
            <a:r>
              <a:rPr lang="en-US" altLang="en-US" sz="1300" dirty="0">
                <a:latin typeface="Agency FB" panose="020B0503020202020204" pitchFamily="34" charset="0"/>
                <a:cs typeface="Arial" panose="020B0604020202020204" pitchFamily="34" charset="0"/>
              </a:rPr>
              <a:t> and the governing body for alpine ski racing in the province of Alberta.</a:t>
            </a:r>
          </a:p>
          <a:p>
            <a:pPr algn="just" eaLnBrk="1" hangingPunct="1">
              <a:spcBef>
                <a:spcPts val="237"/>
              </a:spcBef>
              <a:spcAft>
                <a:spcPts val="237"/>
              </a:spcAft>
              <a:buClr>
                <a:srgbClr val="C00000"/>
              </a:buClr>
              <a:buFont typeface="Arial" panose="020B0604020202020204" pitchFamily="34" charset="0"/>
              <a:buChar char="•"/>
              <a:defRPr/>
            </a:pPr>
            <a:r>
              <a:rPr lang="en-US" altLang="en-US" sz="1300" dirty="0">
                <a:latin typeface="Agency FB" panose="020B0503020202020204" pitchFamily="34" charset="0"/>
                <a:cs typeface="Arial" panose="020B0604020202020204" pitchFamily="34" charset="0"/>
              </a:rPr>
              <a:t>Alberta Alpine provides leadership and support services for the athletes, coaches, </a:t>
            </a:r>
            <a:r>
              <a:rPr lang="en-US" altLang="en-US" sz="1300" dirty="0" smtClean="0">
                <a:latin typeface="Agency FB" panose="020B0503020202020204" pitchFamily="34" charset="0"/>
                <a:cs typeface="Arial" panose="020B0604020202020204" pitchFamily="34" charset="0"/>
              </a:rPr>
              <a:t>volunteers, officials and families who </a:t>
            </a:r>
            <a:r>
              <a:rPr lang="en-US" altLang="en-US" sz="1300" dirty="0">
                <a:latin typeface="Agency FB" panose="020B0503020202020204" pitchFamily="34" charset="0"/>
                <a:cs typeface="Arial" panose="020B0604020202020204" pitchFamily="34" charset="0"/>
              </a:rPr>
              <a:t>comprise the membership of over 4,800</a:t>
            </a:r>
          </a:p>
          <a:p>
            <a:pPr algn="just" eaLnBrk="1" hangingPunct="1">
              <a:spcBef>
                <a:spcPts val="338"/>
              </a:spcBef>
              <a:spcAft>
                <a:spcPts val="338"/>
              </a:spcAft>
              <a:buClr>
                <a:srgbClr val="C00000"/>
              </a:buClr>
              <a:buFont typeface="Arial" panose="020B0604020202020204" pitchFamily="34" charset="0"/>
              <a:buChar char="•"/>
              <a:defRPr/>
            </a:pPr>
            <a:r>
              <a:rPr lang="en-US" altLang="en-US" sz="1300" dirty="0">
                <a:latin typeface="Agency FB" panose="020B0503020202020204" pitchFamily="34" charset="0"/>
                <a:cs typeface="Arial" panose="020B0604020202020204" pitchFamily="34" charset="0"/>
              </a:rPr>
              <a:t>Alberta Alpine Ski Association represents a large and active segment of the outdoor </a:t>
            </a:r>
            <a:r>
              <a:rPr lang="en-US" altLang="en-US" sz="1300" dirty="0" smtClean="0">
                <a:latin typeface="Agency FB" panose="020B0503020202020204" pitchFamily="34" charset="0"/>
                <a:cs typeface="Arial" panose="020B0604020202020204" pitchFamily="34" charset="0"/>
              </a:rPr>
              <a:t>sport enthusiast </a:t>
            </a:r>
            <a:r>
              <a:rPr lang="en-US" altLang="en-US" sz="1300" dirty="0">
                <a:latin typeface="Agency FB" panose="020B0503020202020204" pitchFamily="34" charset="0"/>
                <a:cs typeface="Arial" panose="020B0604020202020204" pitchFamily="34" charset="0"/>
              </a:rPr>
              <a:t>market with a broad and impactful presence across all of  Alberta and beyond.</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0518" y="225255"/>
            <a:ext cx="2552131" cy="717858"/>
          </a:xfrm>
          <a:prstGeom prst="rect">
            <a:avLst/>
          </a:prstGeom>
        </p:spPr>
      </p:pic>
      <p:sp>
        <p:nvSpPr>
          <p:cNvPr id="16" name="Rectangle 15"/>
          <p:cNvSpPr/>
          <p:nvPr/>
        </p:nvSpPr>
        <p:spPr>
          <a:xfrm>
            <a:off x="1974419" y="3577099"/>
            <a:ext cx="2631870" cy="2076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08" tIns="17105" rIns="34208" bIns="17105"/>
          <a:lstStyle>
            <a:lvl1pPr marL="215900" indent="-161925" eaLnBrk="0" hangingPunct="0">
              <a:defRPr sz="1900">
                <a:solidFill>
                  <a:schemeClr val="tx1"/>
                </a:solidFill>
                <a:latin typeface="Arial" panose="020B0604020202020204" pitchFamily="34" charset="0"/>
                <a:ea typeface="MS PGothic" panose="020B0600070205080204" pitchFamily="34" charset="-128"/>
              </a:defRPr>
            </a:lvl1pPr>
            <a:lvl2pPr marL="742950" indent="-285750" eaLnBrk="0" hangingPunct="0">
              <a:defRPr sz="1900">
                <a:solidFill>
                  <a:schemeClr val="tx1"/>
                </a:solidFill>
                <a:latin typeface="Arial" panose="020B0604020202020204" pitchFamily="34" charset="0"/>
                <a:ea typeface="MS PGothic" panose="020B0600070205080204" pitchFamily="34" charset="-128"/>
              </a:defRPr>
            </a:lvl2pPr>
            <a:lvl3pPr marL="1143000" indent="-228600" eaLnBrk="0" hangingPunct="0">
              <a:defRPr sz="1900">
                <a:solidFill>
                  <a:schemeClr val="tx1"/>
                </a:solidFill>
                <a:latin typeface="Arial" panose="020B0604020202020204" pitchFamily="34" charset="0"/>
                <a:ea typeface="MS PGothic" panose="020B0600070205080204" pitchFamily="34" charset="-128"/>
              </a:defRPr>
            </a:lvl3pPr>
            <a:lvl4pPr marL="1600200" indent="-228600" eaLnBrk="0" hangingPunct="0">
              <a:defRPr sz="1900">
                <a:solidFill>
                  <a:schemeClr val="tx1"/>
                </a:solidFill>
                <a:latin typeface="Arial" panose="020B0604020202020204" pitchFamily="34" charset="0"/>
                <a:ea typeface="MS PGothic" panose="020B0600070205080204" pitchFamily="34" charset="-128"/>
              </a:defRPr>
            </a:lvl4pPr>
            <a:lvl5pPr marL="2057400" indent="-228600" eaLnBrk="0" hangingPunct="0">
              <a:defRPr sz="1900">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900">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900">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900">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900">
                <a:solidFill>
                  <a:schemeClr val="tx1"/>
                </a:solidFill>
                <a:latin typeface="Arial" panose="020B0604020202020204" pitchFamily="34" charset="0"/>
                <a:ea typeface="MS PGothic" panose="020B0600070205080204" pitchFamily="34" charset="-128"/>
              </a:defRPr>
            </a:lvl9pPr>
          </a:lstStyle>
          <a:p>
            <a:pPr algn="just" eaLnBrk="1" hangingPunct="1">
              <a:spcBef>
                <a:spcPts val="237"/>
              </a:spcBef>
              <a:spcAft>
                <a:spcPts val="237"/>
              </a:spcAft>
              <a:buClr>
                <a:srgbClr val="C00000"/>
              </a:buClr>
              <a:buFont typeface="Arial" panose="020B0604020202020204" pitchFamily="34" charset="0"/>
              <a:buChar char="•"/>
              <a:defRPr/>
            </a:pPr>
            <a:r>
              <a:rPr lang="en-US" altLang="en-US" sz="1300" dirty="0">
                <a:latin typeface="Agency FB" panose="020B0503020202020204" pitchFamily="34" charset="0"/>
                <a:cs typeface="Arial" panose="020B0604020202020204" pitchFamily="34" charset="0"/>
              </a:rPr>
              <a:t>Alberta Alpine manages and delivers </a:t>
            </a:r>
            <a:r>
              <a:rPr lang="en-US" altLang="en-US" sz="1300" dirty="0" smtClean="0">
                <a:latin typeface="Agency FB" panose="020B0503020202020204" pitchFamily="34" charset="0"/>
                <a:cs typeface="Arial" panose="020B0604020202020204" pitchFamily="34" charset="0"/>
              </a:rPr>
              <a:t>programs </a:t>
            </a:r>
            <a:r>
              <a:rPr lang="en-US" altLang="en-US" sz="1300" dirty="0">
                <a:latin typeface="Agency FB" panose="020B0503020202020204" pitchFamily="34" charset="0"/>
                <a:cs typeface="Arial" panose="020B0604020202020204" pitchFamily="34" charset="0"/>
              </a:rPr>
              <a:t>from introductory levels </a:t>
            </a:r>
            <a:r>
              <a:rPr lang="en-US" altLang="en-US" sz="1300" dirty="0" smtClean="0">
                <a:latin typeface="Agency FB" panose="020B0503020202020204" pitchFamily="34" charset="0"/>
                <a:cs typeface="Arial" panose="020B0604020202020204" pitchFamily="34" charset="0"/>
              </a:rPr>
              <a:t>to </a:t>
            </a:r>
            <a:r>
              <a:rPr lang="en-US" altLang="en-US" sz="1300" dirty="0">
                <a:latin typeface="Agency FB" panose="020B0503020202020204" pitchFamily="34" charset="0"/>
                <a:cs typeface="Arial" panose="020B0604020202020204" pitchFamily="34" charset="0"/>
              </a:rPr>
              <a:t>masters, including the athletes of the Alberta Ski Team</a:t>
            </a:r>
          </a:p>
          <a:p>
            <a:pPr algn="just" eaLnBrk="1" hangingPunct="1">
              <a:spcBef>
                <a:spcPts val="237"/>
              </a:spcBef>
              <a:spcAft>
                <a:spcPts val="237"/>
              </a:spcAft>
              <a:buClr>
                <a:srgbClr val="C00000"/>
              </a:buClr>
              <a:buFont typeface="Arial" panose="020B0604020202020204" pitchFamily="34" charset="0"/>
              <a:buChar char="•"/>
              <a:defRPr/>
            </a:pPr>
            <a:r>
              <a:rPr lang="en-US" altLang="en-US" sz="1300" dirty="0">
                <a:latin typeface="Agency FB" panose="020B0503020202020204" pitchFamily="34" charset="0"/>
                <a:cs typeface="Arial" panose="020B0604020202020204" pitchFamily="34" charset="0"/>
              </a:rPr>
              <a:t>Alberta has had a rich legacy of success - 80 Albertans have represented Canada on the world stage including Olympic medalists Jan </a:t>
            </a:r>
            <a:r>
              <a:rPr lang="en-US" altLang="en-US" sz="1300" dirty="0" err="1">
                <a:latin typeface="Agency FB" panose="020B0503020202020204" pitchFamily="34" charset="0"/>
                <a:cs typeface="Arial" panose="020B0604020202020204" pitchFamily="34" charset="0"/>
              </a:rPr>
              <a:t>Hudec</a:t>
            </a:r>
            <a:r>
              <a:rPr lang="en-US" altLang="en-US" sz="1300" dirty="0">
                <a:latin typeface="Agency FB" panose="020B0503020202020204" pitchFamily="34" charset="0"/>
                <a:cs typeface="Arial" panose="020B0604020202020204" pitchFamily="34" charset="0"/>
              </a:rPr>
              <a:t>, Edi </a:t>
            </a:r>
            <a:r>
              <a:rPr lang="en-US" altLang="en-US" sz="1300" dirty="0" err="1">
                <a:latin typeface="Agency FB" panose="020B0503020202020204" pitchFamily="34" charset="0"/>
                <a:cs typeface="Arial" panose="020B0604020202020204" pitchFamily="34" charset="0"/>
              </a:rPr>
              <a:t>Podivinsky</a:t>
            </a:r>
            <a:r>
              <a:rPr lang="en-US" altLang="en-US" sz="1300" dirty="0">
                <a:latin typeface="Agency FB" panose="020B0503020202020204" pitchFamily="34" charset="0"/>
                <a:cs typeface="Arial" panose="020B0604020202020204" pitchFamily="34" charset="0"/>
              </a:rPr>
              <a:t> and Karen Percy, World Champion John </a:t>
            </a:r>
            <a:r>
              <a:rPr lang="en-US" altLang="en-US" sz="1300" dirty="0" err="1">
                <a:latin typeface="Agency FB" panose="020B0503020202020204" pitchFamily="34" charset="0"/>
                <a:cs typeface="Arial" panose="020B0604020202020204" pitchFamily="34" charset="0"/>
              </a:rPr>
              <a:t>Kucera</a:t>
            </a:r>
            <a:r>
              <a:rPr lang="en-US" altLang="en-US" sz="1300" dirty="0">
                <a:latin typeface="Agency FB" panose="020B0503020202020204" pitchFamily="34" charset="0"/>
                <a:cs typeface="Arial" panose="020B0604020202020204" pitchFamily="34" charset="0"/>
              </a:rPr>
              <a:t> and World Cup medalists, Ken Read, Thomas </a:t>
            </a:r>
            <a:r>
              <a:rPr lang="en-US" altLang="en-US" sz="1300" dirty="0" err="1">
                <a:latin typeface="Agency FB" panose="020B0503020202020204" pitchFamily="34" charset="0"/>
                <a:cs typeface="Arial" panose="020B0604020202020204" pitchFamily="34" charset="0"/>
              </a:rPr>
              <a:t>Grandi</a:t>
            </a:r>
            <a:r>
              <a:rPr lang="en-US" altLang="en-US" sz="1300" dirty="0">
                <a:latin typeface="Agency FB" panose="020B0503020202020204" pitchFamily="34" charset="0"/>
                <a:cs typeface="Arial" panose="020B0604020202020204" pitchFamily="34" charset="0"/>
              </a:rPr>
              <a:t>, Jungle Jim Hunter, and Cary Mullen</a:t>
            </a:r>
          </a:p>
        </p:txBody>
      </p:sp>
      <p:sp>
        <p:nvSpPr>
          <p:cNvPr id="17" name="Rectangle 16"/>
          <p:cNvSpPr/>
          <p:nvPr/>
        </p:nvSpPr>
        <p:spPr>
          <a:xfrm>
            <a:off x="1966014" y="258123"/>
            <a:ext cx="6008413" cy="1077218"/>
          </a:xfrm>
          <a:prstGeom prst="rect">
            <a:avLst/>
          </a:prstGeom>
        </p:spPr>
        <p:txBody>
          <a:bodyPr wrap="square">
            <a:spAutoFit/>
          </a:bodyPr>
          <a:lstStyle/>
          <a:p>
            <a:pPr algn="r"/>
            <a:r>
              <a:rPr lang="en-US" sz="4000" b="1" dirty="0">
                <a:solidFill>
                  <a:srgbClr val="C00000"/>
                </a:solidFill>
                <a:latin typeface="Agency FB" panose="020B0503020202020204" pitchFamily="34" charset="0"/>
              </a:rPr>
              <a:t>SPONSORSHIP OPPORTUNITY</a:t>
            </a:r>
          </a:p>
          <a:p>
            <a:pPr algn="r"/>
            <a:r>
              <a:rPr lang="en-US" sz="2400" b="1" dirty="0">
                <a:solidFill>
                  <a:schemeClr val="accent1">
                    <a:lumMod val="50000"/>
                  </a:schemeClr>
                </a:solidFill>
                <a:latin typeface="Agency FB" panose="020B0503020202020204" pitchFamily="34" charset="0"/>
              </a:rPr>
              <a:t>SUPPORT SKI RACING IN ALBERTA</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726" y="3613195"/>
            <a:ext cx="1434287" cy="2151956"/>
          </a:xfrm>
          <a:prstGeom prst="rect">
            <a:avLst/>
          </a:prstGeom>
          <a:ln>
            <a:noFill/>
          </a:ln>
          <a:effectLst>
            <a:outerShdw blurRad="190500" algn="tl" rotWithShape="0">
              <a:srgbClr val="000000">
                <a:alpha val="70000"/>
              </a:srgbClr>
            </a:outerShdw>
          </a:effectLst>
        </p:spPr>
      </p:pic>
      <p:sp>
        <p:nvSpPr>
          <p:cNvPr id="11" name="Rectangle 10"/>
          <p:cNvSpPr/>
          <p:nvPr/>
        </p:nvSpPr>
        <p:spPr>
          <a:xfrm>
            <a:off x="4970220" y="2814930"/>
            <a:ext cx="4545856" cy="3000821"/>
          </a:xfrm>
          <a:prstGeom prst="rect">
            <a:avLst/>
          </a:prstGeom>
        </p:spPr>
        <p:txBody>
          <a:bodyPr wrap="square">
            <a:spAutoFit/>
          </a:bodyPr>
          <a:lstStyle/>
          <a:p>
            <a:pPr marL="40478">
              <a:spcBef>
                <a:spcPts val="450"/>
              </a:spcBef>
              <a:buClr>
                <a:srgbClr val="C00000"/>
              </a:buClr>
              <a:defRPr/>
            </a:pPr>
            <a:r>
              <a:rPr lang="en-US" sz="1600" b="1" dirty="0">
                <a:latin typeface="Agency FB" panose="020B0503020202020204" pitchFamily="34" charset="0"/>
                <a:ea typeface="ＭＳ Ｐゴシック" charset="0"/>
                <a:cs typeface="Arial" charset="0"/>
              </a:rPr>
              <a:t>Our Membership at a Glace</a:t>
            </a:r>
          </a:p>
          <a:p>
            <a:pPr marL="161911" indent="-121434">
              <a:spcBef>
                <a:spcPts val="450"/>
              </a:spcBef>
              <a:buClr>
                <a:srgbClr val="C00000"/>
              </a:buClr>
              <a:buFont typeface="Arial" charset="0"/>
              <a:buChar char="•"/>
              <a:defRPr/>
            </a:pPr>
            <a:r>
              <a:rPr lang="en-US" sz="1300" dirty="0">
                <a:latin typeface="Agency FB" panose="020B0503020202020204" pitchFamily="34" charset="0"/>
                <a:ea typeface="ＭＳ Ｐゴシック" charset="0"/>
                <a:cs typeface="Arial" charset="0"/>
              </a:rPr>
              <a:t>Over 4,800 total members and 38 member clubs located across the province,</a:t>
            </a:r>
          </a:p>
          <a:p>
            <a:pPr marL="161911" indent="-121434">
              <a:spcBef>
                <a:spcPts val="450"/>
              </a:spcBef>
              <a:buClr>
                <a:srgbClr val="C00000"/>
              </a:buClr>
              <a:buFont typeface="Arial" charset="0"/>
              <a:buChar char="•"/>
              <a:defRPr/>
            </a:pPr>
            <a:r>
              <a:rPr lang="en-US" sz="1300" dirty="0">
                <a:latin typeface="Agency FB" panose="020B0503020202020204" pitchFamily="34" charset="0"/>
                <a:ea typeface="ＭＳ Ｐゴシック" charset="0"/>
                <a:cs typeface="Arial" charset="0"/>
              </a:rPr>
              <a:t>87% university educated (43% with post-grad); 57% with household income &gt; $150k</a:t>
            </a:r>
          </a:p>
          <a:p>
            <a:pPr marL="161911" indent="-121434">
              <a:spcBef>
                <a:spcPts val="450"/>
              </a:spcBef>
              <a:buClr>
                <a:srgbClr val="C00000"/>
              </a:buClr>
              <a:buFont typeface="Arial" charset="0"/>
              <a:buChar char="•"/>
              <a:defRPr/>
            </a:pPr>
            <a:r>
              <a:rPr lang="en-US" sz="1300" dirty="0">
                <a:latin typeface="Agency FB" panose="020B0503020202020204" pitchFamily="34" charset="0"/>
                <a:ea typeface="ＭＳ Ｐゴシック" charset="0"/>
                <a:cs typeface="Arial" charset="0"/>
              </a:rPr>
              <a:t>The organization relies on thousands of volunteer hours to host 100 + event days around the province annually </a:t>
            </a:r>
          </a:p>
          <a:p>
            <a:pPr marL="161911" indent="-121434">
              <a:spcBef>
                <a:spcPts val="450"/>
              </a:spcBef>
              <a:buClr>
                <a:srgbClr val="C00000"/>
              </a:buClr>
              <a:buFont typeface="Arial" charset="0"/>
              <a:buChar char="•"/>
              <a:defRPr/>
            </a:pPr>
            <a:r>
              <a:rPr lang="en-US" sz="1300" dirty="0">
                <a:latin typeface="Agency FB" panose="020B0503020202020204" pitchFamily="34" charset="0"/>
                <a:ea typeface="ＭＳ Ｐゴシック" charset="0"/>
                <a:cs typeface="Arial" charset="0"/>
              </a:rPr>
              <a:t>Race results, photos, and news posted on </a:t>
            </a:r>
            <a:r>
              <a:rPr lang="en-US" sz="1300" u="sng" dirty="0">
                <a:latin typeface="Agency FB" panose="020B0503020202020204" pitchFamily="34" charset="0"/>
                <a:ea typeface="ＭＳ Ｐゴシック" charset="0"/>
                <a:cs typeface="Arial" charset="0"/>
              </a:rPr>
              <a:t>www.albertaalpine.ca</a:t>
            </a:r>
            <a:r>
              <a:rPr lang="en-US" sz="1300" dirty="0">
                <a:latin typeface="Agency FB" panose="020B0503020202020204" pitchFamily="34" charset="0"/>
                <a:ea typeface="ＭＳ Ｐゴシック" charset="0"/>
                <a:cs typeface="Arial" charset="0"/>
              </a:rPr>
              <a:t> </a:t>
            </a:r>
            <a:r>
              <a:rPr lang="en-CA" sz="1300" dirty="0">
                <a:latin typeface="Agency FB" panose="020B0503020202020204" pitchFamily="34" charset="0"/>
                <a:ea typeface="ＭＳ Ｐゴシック" charset="0"/>
                <a:cs typeface="Arial" charset="0"/>
              </a:rPr>
              <a:t>after every </a:t>
            </a:r>
            <a:r>
              <a:rPr lang="en-CA" sz="1300" dirty="0" smtClean="0">
                <a:latin typeface="Agency FB" panose="020B0503020202020204" pitchFamily="34" charset="0"/>
                <a:ea typeface="ＭＳ Ｐゴシック" charset="0"/>
                <a:cs typeface="Arial" charset="0"/>
              </a:rPr>
              <a:t>event </a:t>
            </a:r>
            <a:r>
              <a:rPr lang="en-CA" sz="1300" dirty="0">
                <a:latin typeface="Agency FB" panose="020B0503020202020204" pitchFamily="34" charset="0"/>
                <a:ea typeface="ＭＳ Ｐゴシック" charset="0"/>
                <a:cs typeface="Arial" charset="0"/>
              </a:rPr>
              <a:t>that </a:t>
            </a:r>
            <a:r>
              <a:rPr lang="en-CA" sz="1300" dirty="0" smtClean="0">
                <a:latin typeface="Agency FB" panose="020B0503020202020204" pitchFamily="34" charset="0"/>
                <a:ea typeface="ＭＳ Ｐゴシック" charset="0"/>
                <a:cs typeface="Arial" charset="0"/>
              </a:rPr>
              <a:t>takes </a:t>
            </a:r>
            <a:r>
              <a:rPr lang="en-CA" sz="1300" dirty="0">
                <a:latin typeface="Agency FB" panose="020B0503020202020204" pitchFamily="34" charset="0"/>
                <a:ea typeface="ＭＳ Ｐゴシック" charset="0"/>
                <a:cs typeface="Arial" charset="0"/>
              </a:rPr>
              <a:t>place in Alberta</a:t>
            </a:r>
            <a:endParaRPr lang="en-US" altLang="ja-JP" sz="1300" dirty="0">
              <a:latin typeface="Agency FB" panose="020B0503020202020204" pitchFamily="34" charset="0"/>
              <a:cs typeface="Arial" charset="0"/>
            </a:endParaRPr>
          </a:p>
          <a:p>
            <a:pPr marL="161911" indent="-121434">
              <a:spcBef>
                <a:spcPts val="450"/>
              </a:spcBef>
              <a:buClr>
                <a:srgbClr val="C00000"/>
              </a:buClr>
              <a:buFont typeface="Arial" charset="0"/>
              <a:buChar char="•"/>
              <a:defRPr/>
            </a:pPr>
            <a:r>
              <a:rPr lang="en-US" sz="1300" dirty="0">
                <a:latin typeface="Agency FB" panose="020B0503020202020204" pitchFamily="34" charset="0"/>
                <a:ea typeface="ＭＳ Ｐゴシック" charset="0"/>
                <a:cs typeface="Arial" charset="0"/>
              </a:rPr>
              <a:t>Key web stats (last twelve months):</a:t>
            </a:r>
          </a:p>
          <a:p>
            <a:pPr marL="523831" lvl="1" indent="-121434">
              <a:buClr>
                <a:srgbClr val="C00000"/>
              </a:buClr>
              <a:buFont typeface="Arial" charset="0"/>
              <a:buChar char="•"/>
              <a:defRPr/>
            </a:pPr>
            <a:r>
              <a:rPr lang="en-US" sz="1300" dirty="0">
                <a:latin typeface="Agency FB" panose="020B0503020202020204" pitchFamily="34" charset="0"/>
                <a:ea typeface="ＭＳ Ｐゴシック" charset="0"/>
                <a:cs typeface="Arial" charset="0"/>
              </a:rPr>
              <a:t>160,000 visitors</a:t>
            </a:r>
          </a:p>
          <a:p>
            <a:pPr marL="523831" lvl="1" indent="-121434">
              <a:buClr>
                <a:srgbClr val="C00000"/>
              </a:buClr>
              <a:buFont typeface="Arial" charset="0"/>
              <a:buChar char="•"/>
              <a:defRPr/>
            </a:pPr>
            <a:r>
              <a:rPr lang="en-US" sz="1300" dirty="0">
                <a:latin typeface="Agency FB" panose="020B0503020202020204" pitchFamily="34" charset="0"/>
                <a:ea typeface="ＭＳ Ｐゴシック" charset="0"/>
                <a:cs typeface="Arial" charset="0"/>
              </a:rPr>
              <a:t>700,000 page views</a:t>
            </a:r>
          </a:p>
          <a:p>
            <a:pPr marL="523831" lvl="1" indent="-121434">
              <a:buClr>
                <a:srgbClr val="C00000"/>
              </a:buClr>
              <a:buFont typeface="Arial" charset="0"/>
              <a:buChar char="•"/>
              <a:defRPr/>
            </a:pPr>
            <a:r>
              <a:rPr lang="en-US" sz="1300" dirty="0">
                <a:latin typeface="Agency FB" panose="020B0503020202020204" pitchFamily="34" charset="0"/>
                <a:ea typeface="ＭＳ Ｐゴシック" charset="0"/>
                <a:cs typeface="Arial" charset="0"/>
              </a:rPr>
              <a:t>Average visit duration of 5:02</a:t>
            </a:r>
          </a:p>
          <a:p>
            <a:pPr marL="161911" indent="-121434">
              <a:spcBef>
                <a:spcPts val="450"/>
              </a:spcBef>
              <a:spcAft>
                <a:spcPts val="450"/>
              </a:spcAft>
              <a:buClr>
                <a:srgbClr val="C00000"/>
              </a:buClr>
              <a:buFont typeface="Arial" charset="0"/>
              <a:buChar char="•"/>
              <a:defRPr/>
            </a:pPr>
            <a:endParaRPr lang="en-US" sz="500" dirty="0">
              <a:latin typeface="Agency FB" panose="020B0503020202020204" pitchFamily="34" charset="0"/>
              <a:ea typeface="ＭＳ Ｐゴシック" charset="0"/>
              <a:cs typeface="Arial"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0529" y="5090091"/>
            <a:ext cx="4168809" cy="2605505"/>
          </a:xfrm>
          <a:prstGeom prst="rect">
            <a:avLst/>
          </a:prstGeom>
        </p:spPr>
      </p:pic>
      <p:sp>
        <p:nvSpPr>
          <p:cNvPr id="6" name="TextBox 5"/>
          <p:cNvSpPr txBox="1"/>
          <p:nvPr/>
        </p:nvSpPr>
        <p:spPr>
          <a:xfrm>
            <a:off x="787234" y="6223773"/>
            <a:ext cx="3836269" cy="1015663"/>
          </a:xfrm>
          <a:prstGeom prst="rect">
            <a:avLst/>
          </a:prstGeom>
          <a:solidFill>
            <a:srgbClr val="00B0F0"/>
          </a:solidFill>
        </p:spPr>
        <p:style>
          <a:lnRef idx="1">
            <a:schemeClr val="dk1"/>
          </a:lnRef>
          <a:fillRef idx="2">
            <a:schemeClr val="dk1"/>
          </a:fillRef>
          <a:effectRef idx="1">
            <a:schemeClr val="dk1"/>
          </a:effectRef>
          <a:fontRef idx="minor">
            <a:schemeClr val="dk1"/>
          </a:fontRef>
        </p:style>
        <p:txBody>
          <a:bodyPr wrap="square" rtlCol="0">
            <a:spAutoFit/>
          </a:bodyPr>
          <a:lstStyle/>
          <a:p>
            <a:r>
              <a:rPr lang="en-US" sz="1800" b="1" dirty="0">
                <a:solidFill>
                  <a:srgbClr val="002060"/>
                </a:solidFill>
                <a:latin typeface="Agency FB" panose="020B0503020202020204" pitchFamily="34" charset="0"/>
              </a:rPr>
              <a:t>Be Part of The Team</a:t>
            </a:r>
            <a:r>
              <a:rPr lang="en-US" sz="1400" dirty="0">
                <a:latin typeface="Agency FB" panose="020B0503020202020204" pitchFamily="34" charset="0"/>
              </a:rPr>
              <a:t/>
            </a:r>
            <a:br>
              <a:rPr lang="en-US" sz="1400" dirty="0">
                <a:latin typeface="Agency FB" panose="020B0503020202020204" pitchFamily="34" charset="0"/>
              </a:rPr>
            </a:br>
            <a:r>
              <a:rPr lang="en-US" sz="1400" dirty="0">
                <a:solidFill>
                  <a:schemeClr val="bg2"/>
                </a:solidFill>
                <a:latin typeface="Agency FB" panose="020B0503020202020204" pitchFamily="34" charset="0"/>
              </a:rPr>
              <a:t>Several sponsorship options are currently available and provide an excellent opportunity to create market awareness and brand promotion within our clubs, resorts and communities.</a:t>
            </a: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t="25463" r="16300" b="27770"/>
          <a:stretch/>
        </p:blipFill>
        <p:spPr>
          <a:xfrm>
            <a:off x="5131556" y="1569660"/>
            <a:ext cx="3294689" cy="1113872"/>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7984852" y="0"/>
            <a:ext cx="2159566" cy="1569660"/>
          </a:xfrm>
          <a:prstGeom prst="rect">
            <a:avLst/>
          </a:prstGeom>
          <a:noFill/>
        </p:spPr>
        <p:txBody>
          <a:bodyPr wrap="none" rtlCol="0">
            <a:spAutoFit/>
          </a:bodyPr>
          <a:lstStyle/>
          <a:p>
            <a:r>
              <a:rPr lang="en-US" sz="9600" b="1" dirty="0" smtClean="0">
                <a:ln w="22225">
                  <a:solidFill>
                    <a:schemeClr val="accent2"/>
                  </a:solidFill>
                  <a:prstDash val="solid"/>
                </a:ln>
                <a:solidFill>
                  <a:schemeClr val="accent2">
                    <a:lumMod val="40000"/>
                    <a:lumOff val="60000"/>
                  </a:schemeClr>
                </a:solidFill>
                <a:latin typeface="Agency FB" panose="020B0503020202020204" pitchFamily="34" charset="0"/>
              </a:rPr>
              <a:t>2016</a:t>
            </a:r>
            <a:endParaRPr lang="en-US" sz="9600" b="1" dirty="0">
              <a:ln w="22225">
                <a:solidFill>
                  <a:schemeClr val="accent2"/>
                </a:solidFill>
                <a:prstDash val="solid"/>
              </a:ln>
              <a:solidFill>
                <a:schemeClr val="accent2">
                  <a:lumMod val="40000"/>
                  <a:lumOff val="60000"/>
                </a:schemeClr>
              </a:solidFill>
              <a:latin typeface="Agency FB" panose="020B0503020202020204" pitchFamily="34" charset="0"/>
            </a:endParaRPr>
          </a:p>
        </p:txBody>
      </p:sp>
    </p:spTree>
    <p:extLst>
      <p:ext uri="{BB962C8B-B14F-4D97-AF65-F5344CB8AC3E}">
        <p14:creationId xmlns:p14="http://schemas.microsoft.com/office/powerpoint/2010/main" val="571479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529095" y="1598050"/>
            <a:ext cx="2939932" cy="1549499"/>
            <a:chOff x="5129079" y="4175305"/>
            <a:chExt cx="2777490" cy="1477757"/>
          </a:xfrm>
        </p:grpSpPr>
        <p:pic>
          <p:nvPicPr>
            <p:cNvPr id="12" name="Picture 2"/>
            <p:cNvPicPr>
              <a:picLocks noChangeAspect="1"/>
            </p:cNvPicPr>
            <p:nvPr/>
          </p:nvPicPr>
          <p:blipFill>
            <a:blip r:embed="rId2" cstate="print">
              <a:extLst>
                <a:ext uri="{28A0092B-C50C-407E-A947-70E740481C1C}">
                  <a14:useLocalDpi xmlns:a14="http://schemas.microsoft.com/office/drawing/2010/main" val="0"/>
                </a:ext>
              </a:extLst>
            </a:blip>
            <a:srcRect b="15498"/>
            <a:stretch>
              <a:fillRect/>
            </a:stretch>
          </p:blipFill>
          <p:spPr bwMode="auto">
            <a:xfrm>
              <a:off x="5129079" y="4175305"/>
              <a:ext cx="2777490" cy="14777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5737255" y="4180329"/>
              <a:ext cx="888584" cy="283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sp>
        <p:nvSpPr>
          <p:cNvPr id="9" name="TextBox 8"/>
          <p:cNvSpPr txBox="1"/>
          <p:nvPr/>
        </p:nvSpPr>
        <p:spPr>
          <a:xfrm>
            <a:off x="2711832" y="3771928"/>
            <a:ext cx="6948565" cy="1769715"/>
          </a:xfrm>
          <a:prstGeom prst="rect">
            <a:avLst/>
          </a:prstGeom>
          <a:noFill/>
        </p:spPr>
        <p:txBody>
          <a:bodyPr wrap="square" rtlCol="0">
            <a:spAutoFit/>
          </a:bodyPr>
          <a:lstStyle/>
          <a:p>
            <a:pPr>
              <a:spcBef>
                <a:spcPts val="338"/>
              </a:spcBef>
              <a:buClr>
                <a:srgbClr val="C00000"/>
              </a:buClr>
              <a:defRPr/>
            </a:pPr>
            <a:r>
              <a:rPr lang="en-US" altLang="en-US" sz="1600" b="1" dirty="0">
                <a:latin typeface="Agency FB" panose="020B0503020202020204" pitchFamily="34" charset="0"/>
                <a:cs typeface="Arial" panose="020B0604020202020204" pitchFamily="34" charset="0"/>
              </a:rPr>
              <a:t>Highlights from 2014-15 Season</a:t>
            </a:r>
          </a:p>
          <a:p>
            <a:pPr marL="96431" indent="-96431">
              <a:spcBef>
                <a:spcPts val="338"/>
              </a:spcBef>
              <a:buClr>
                <a:srgbClr val="C00000"/>
              </a:buClr>
              <a:buFont typeface="Arial" panose="020B0604020202020204" pitchFamily="34" charset="0"/>
              <a:buChar char="•"/>
              <a:defRPr/>
            </a:pPr>
            <a:r>
              <a:rPr lang="en-US" altLang="en-US" sz="1300" dirty="0">
                <a:latin typeface="Agency FB" panose="020B0503020202020204" pitchFamily="34" charset="0"/>
                <a:cs typeface="Arial" panose="020B0604020202020204" pitchFamily="34" charset="0"/>
              </a:rPr>
              <a:t>Record high membership: 4,800+ province-wide</a:t>
            </a:r>
          </a:p>
          <a:p>
            <a:pPr marL="96431" indent="-96431">
              <a:spcBef>
                <a:spcPts val="338"/>
              </a:spcBef>
              <a:buClr>
                <a:srgbClr val="C00000"/>
              </a:buClr>
              <a:buFont typeface="Arial" panose="020B0604020202020204" pitchFamily="34" charset="0"/>
              <a:buChar char="•"/>
              <a:defRPr/>
            </a:pPr>
            <a:r>
              <a:rPr lang="en-US" altLang="en-US" sz="1300" dirty="0">
                <a:latin typeface="Agency FB" panose="020B0503020202020204" pitchFamily="34" charset="0"/>
                <a:cs typeface="Arial" panose="020B0604020202020204" pitchFamily="34" charset="0"/>
              </a:rPr>
              <a:t>Athletic pipeline is stronger than ever</a:t>
            </a:r>
          </a:p>
          <a:p>
            <a:pPr marL="96431" indent="-96431">
              <a:spcBef>
                <a:spcPts val="338"/>
              </a:spcBef>
              <a:buClr>
                <a:srgbClr val="C00000"/>
              </a:buClr>
              <a:buFont typeface="Arial" panose="020B0604020202020204" pitchFamily="34" charset="0"/>
              <a:buChar char="•"/>
              <a:defRPr/>
            </a:pPr>
            <a:r>
              <a:rPr lang="en-US" altLang="en-US" sz="1300" dirty="0">
                <a:latin typeface="Agency FB" panose="020B0503020202020204" pitchFamily="34" charset="0"/>
                <a:cs typeface="Arial" panose="020B0604020202020204" pitchFamily="34" charset="0"/>
              </a:rPr>
              <a:t>7 of 18 Alpine Skiing medals at the 2015 Canada Winter Games in Prince George, BC (3 Gold medals)</a:t>
            </a:r>
          </a:p>
          <a:p>
            <a:pPr marL="96431" indent="-96431">
              <a:spcBef>
                <a:spcPts val="338"/>
              </a:spcBef>
              <a:buClr>
                <a:srgbClr val="C00000"/>
              </a:buClr>
              <a:buFont typeface="Arial" panose="020B0604020202020204" pitchFamily="34" charset="0"/>
              <a:buChar char="•"/>
              <a:defRPr/>
            </a:pPr>
            <a:r>
              <a:rPr lang="en-US" altLang="en-US" sz="1300" dirty="0">
                <a:latin typeface="Agency FB" panose="020B0503020202020204" pitchFamily="34" charset="0"/>
                <a:cs typeface="Arial" panose="020B0604020202020204" pitchFamily="34" charset="0"/>
              </a:rPr>
              <a:t>Jocelyn McCarthy and Jeffrey Read represent Canada at the </a:t>
            </a:r>
            <a:r>
              <a:rPr lang="en-US" altLang="en-US" sz="1300" dirty="0" smtClean="0">
                <a:latin typeface="Agency FB" panose="020B0503020202020204" pitchFamily="34" charset="0"/>
                <a:cs typeface="Arial" panose="020B0604020202020204" pitchFamily="34" charset="0"/>
              </a:rPr>
              <a:t>2015 FIS </a:t>
            </a:r>
            <a:r>
              <a:rPr lang="en-US" altLang="en-US" sz="1300" dirty="0">
                <a:latin typeface="Agency FB" panose="020B0503020202020204" pitchFamily="34" charset="0"/>
                <a:cs typeface="Arial" panose="020B0604020202020204" pitchFamily="34" charset="0"/>
              </a:rPr>
              <a:t>Alpine Junior World Ski Championships in </a:t>
            </a:r>
            <a:r>
              <a:rPr lang="en-US" altLang="en-US" sz="1300" dirty="0" err="1">
                <a:latin typeface="Agency FB" panose="020B0503020202020204" pitchFamily="34" charset="0"/>
                <a:cs typeface="Arial" panose="020B0604020202020204" pitchFamily="34" charset="0"/>
              </a:rPr>
              <a:t>Hafjell</a:t>
            </a:r>
            <a:r>
              <a:rPr lang="en-US" altLang="en-US" sz="1300" dirty="0">
                <a:latin typeface="Agency FB" panose="020B0503020202020204" pitchFamily="34" charset="0"/>
                <a:cs typeface="Arial" panose="020B0604020202020204" pitchFamily="34" charset="0"/>
              </a:rPr>
              <a:t>, </a:t>
            </a:r>
            <a:r>
              <a:rPr lang="en-US" altLang="en-US" sz="1300" dirty="0" smtClean="0">
                <a:latin typeface="Agency FB" panose="020B0503020202020204" pitchFamily="34" charset="0"/>
                <a:cs typeface="Arial" panose="020B0604020202020204" pitchFamily="34" charset="0"/>
              </a:rPr>
              <a:t>Norway </a:t>
            </a:r>
            <a:endParaRPr lang="en-US" altLang="en-US" sz="1300" dirty="0">
              <a:latin typeface="Agency FB" panose="020B0503020202020204" pitchFamily="34" charset="0"/>
              <a:cs typeface="Arial" panose="020B0604020202020204" pitchFamily="34" charset="0"/>
            </a:endParaRPr>
          </a:p>
          <a:p>
            <a:pPr marL="96431" indent="-96431">
              <a:spcBef>
                <a:spcPts val="338"/>
              </a:spcBef>
              <a:buClr>
                <a:srgbClr val="C00000"/>
              </a:buClr>
              <a:buFont typeface="Arial" panose="020B0604020202020204" pitchFamily="34" charset="0"/>
              <a:buChar char="•"/>
              <a:defRPr/>
            </a:pPr>
            <a:r>
              <a:rPr lang="en-US" sz="1300" dirty="0">
                <a:latin typeface="Agency FB" panose="020B0503020202020204" pitchFamily="34" charset="0"/>
              </a:rPr>
              <a:t>U16 athletes Stephanie </a:t>
            </a:r>
            <a:r>
              <a:rPr lang="en-US" sz="1300" dirty="0" err="1">
                <a:latin typeface="Agency FB" panose="020B0503020202020204" pitchFamily="34" charset="0"/>
              </a:rPr>
              <a:t>Profitt</a:t>
            </a:r>
            <a:r>
              <a:rPr lang="en-US" sz="1300" dirty="0">
                <a:latin typeface="Agency FB" panose="020B0503020202020204" pitchFamily="34" charset="0"/>
              </a:rPr>
              <a:t> and Liam Wallace represent Canada at the FIS International </a:t>
            </a:r>
            <a:r>
              <a:rPr lang="en-US" sz="1300" dirty="0" smtClean="0">
                <a:latin typeface="Agency FB" panose="020B0503020202020204" pitchFamily="34" charset="0"/>
              </a:rPr>
              <a:t>Children's ski </a:t>
            </a:r>
            <a:r>
              <a:rPr lang="en-US" sz="1300" dirty="0">
                <a:latin typeface="Agency FB" panose="020B0503020202020204" pitchFamily="34" charset="0"/>
              </a:rPr>
              <a:t>races in </a:t>
            </a:r>
            <a:r>
              <a:rPr lang="en-US" sz="1300" dirty="0" err="1">
                <a:latin typeface="Agency FB" panose="020B0503020202020204" pitchFamily="34" charset="0"/>
              </a:rPr>
              <a:t>Topolino</a:t>
            </a:r>
            <a:r>
              <a:rPr lang="en-US" sz="1300" dirty="0">
                <a:latin typeface="Agency FB" panose="020B0503020202020204" pitchFamily="34" charset="0"/>
              </a:rPr>
              <a:t>, Italy  </a:t>
            </a:r>
          </a:p>
          <a:p>
            <a:pPr marL="96431" indent="-96431">
              <a:spcBef>
                <a:spcPts val="338"/>
              </a:spcBef>
              <a:buClr>
                <a:srgbClr val="C00000"/>
              </a:buClr>
              <a:buFont typeface="Arial" panose="020B0604020202020204" pitchFamily="34" charset="0"/>
              <a:buChar char="•"/>
              <a:defRPr/>
            </a:pPr>
            <a:r>
              <a:rPr lang="en-US" altLang="en-US" sz="1300" dirty="0">
                <a:latin typeface="Agency FB" panose="020B0503020202020204" pitchFamily="34" charset="0"/>
                <a:cs typeface="Arial" panose="020B0604020202020204" pitchFamily="34" charset="0"/>
              </a:rPr>
              <a:t>Trevor Philp and Erik Read win Silver Medals in </a:t>
            </a:r>
            <a:r>
              <a:rPr lang="en-US" altLang="en-US" sz="1300" dirty="0" smtClean="0">
                <a:latin typeface="Agency FB" panose="020B0503020202020204" pitchFamily="34" charset="0"/>
                <a:cs typeface="Arial" panose="020B0604020202020204" pitchFamily="34" charset="0"/>
              </a:rPr>
              <a:t>the 2015 </a:t>
            </a:r>
            <a:r>
              <a:rPr lang="en-US" altLang="en-US" sz="1300" dirty="0">
                <a:latin typeface="Agency FB" panose="020B0503020202020204" pitchFamily="34" charset="0"/>
                <a:cs typeface="Arial" panose="020B0604020202020204" pitchFamily="34" charset="0"/>
              </a:rPr>
              <a:t>FIS Alpine World Skiing </a:t>
            </a:r>
            <a:r>
              <a:rPr lang="en-US" altLang="en-US" sz="1300" dirty="0" smtClean="0">
                <a:latin typeface="Agency FB" panose="020B0503020202020204" pitchFamily="34" charset="0"/>
                <a:cs typeface="Arial" panose="020B0604020202020204" pitchFamily="34" charset="0"/>
              </a:rPr>
              <a:t>Championships</a:t>
            </a:r>
            <a:endParaRPr lang="en-US" altLang="en-US" sz="1300" dirty="0">
              <a:latin typeface="Agency FB" panose="020B0503020202020204" pitchFamily="34" charset="0"/>
              <a:cs typeface="Arial" panose="020B0604020202020204"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1581" t="25070"/>
          <a:stretch/>
        </p:blipFill>
        <p:spPr>
          <a:xfrm>
            <a:off x="463790" y="3814973"/>
            <a:ext cx="2047347" cy="1675927"/>
          </a:xfrm>
          <a:prstGeom prst="rect">
            <a:avLst/>
          </a:prstGeom>
          <a:ln>
            <a:noFill/>
          </a:ln>
          <a:effectLst>
            <a:outerShdw blurRad="292100" dist="139700" dir="2700000" algn="tl" rotWithShape="0">
              <a:srgbClr val="333333">
                <a:alpha val="65000"/>
              </a:srgbClr>
            </a:outerShdw>
          </a:effectLst>
        </p:spPr>
      </p:pic>
      <p:sp>
        <p:nvSpPr>
          <p:cNvPr id="22" name="Rectangle 21"/>
          <p:cNvSpPr/>
          <p:nvPr/>
        </p:nvSpPr>
        <p:spPr>
          <a:xfrm>
            <a:off x="319364" y="5952892"/>
            <a:ext cx="7103992" cy="1415772"/>
          </a:xfrm>
          <a:prstGeom prst="rect">
            <a:avLst/>
          </a:prstGeom>
        </p:spPr>
        <p:txBody>
          <a:bodyPr wrap="square">
            <a:spAutoFit/>
          </a:bodyPr>
          <a:lstStyle/>
          <a:p>
            <a:pPr marL="30359" algn="just">
              <a:spcBef>
                <a:spcPts val="338"/>
              </a:spcBef>
              <a:spcAft>
                <a:spcPts val="338"/>
              </a:spcAft>
              <a:buClr>
                <a:srgbClr val="C00000"/>
              </a:buClr>
              <a:defRPr/>
            </a:pPr>
            <a:r>
              <a:rPr lang="en-US" sz="1600" b="1" dirty="0">
                <a:latin typeface="Agency FB" panose="020B0503020202020204" pitchFamily="34" charset="0"/>
                <a:ea typeface="ＭＳ Ｐゴシック" charset="0"/>
                <a:cs typeface="Arial" charset="0"/>
              </a:rPr>
              <a:t>Building Relationships That Matter</a:t>
            </a:r>
          </a:p>
          <a:p>
            <a:pPr marL="30359" algn="just">
              <a:spcBef>
                <a:spcPts val="338"/>
              </a:spcBef>
              <a:spcAft>
                <a:spcPts val="338"/>
              </a:spcAft>
              <a:buClr>
                <a:srgbClr val="C00000"/>
              </a:buClr>
              <a:defRPr/>
            </a:pPr>
            <a:r>
              <a:rPr lang="en-US" sz="1300" dirty="0">
                <a:latin typeface="Agency FB" panose="020B0503020202020204" pitchFamily="34" charset="0"/>
                <a:ea typeface="ＭＳ Ｐゴシック" charset="0"/>
                <a:cs typeface="Arial" charset="0"/>
              </a:rPr>
              <a:t>Alberta Alpine understands that for many corporate sponsors, the underlying sponsorship objectives extend well beyond simple branding, logo recognition and affiliation and as such, the importance of corporate objectives such as community outreach and employee engagement cannot be overlooked. We are pleased to work hand-in-hand with our partners to develop strategic activation programs that allow our sponsors to leverage their sponsorship investment and achieve optimal return on their sponsorship objectives.</a:t>
            </a:r>
          </a:p>
        </p:txBody>
      </p:sp>
      <p:sp>
        <p:nvSpPr>
          <p:cNvPr id="25" name="Rectangle 24"/>
          <p:cNvSpPr/>
          <p:nvPr/>
        </p:nvSpPr>
        <p:spPr>
          <a:xfrm>
            <a:off x="319363" y="1344726"/>
            <a:ext cx="5866752" cy="2169825"/>
          </a:xfrm>
          <a:prstGeom prst="rect">
            <a:avLst/>
          </a:prstGeom>
        </p:spPr>
        <p:txBody>
          <a:bodyPr wrap="square">
            <a:spAutoFit/>
          </a:bodyPr>
          <a:lstStyle/>
          <a:p>
            <a:pPr algn="just">
              <a:spcBef>
                <a:spcPts val="338"/>
              </a:spcBef>
              <a:spcAft>
                <a:spcPts val="338"/>
              </a:spcAft>
              <a:buClr>
                <a:srgbClr val="C00000"/>
              </a:buClr>
              <a:defRPr/>
            </a:pPr>
            <a:r>
              <a:rPr lang="en-US" altLang="en-US" sz="1300" dirty="0">
                <a:latin typeface="Agency FB" panose="020B0503020202020204" pitchFamily="34" charset="0"/>
                <a:cs typeface="Arial" panose="020B0604020202020204" pitchFamily="34" charset="0"/>
              </a:rPr>
              <a:t>The </a:t>
            </a:r>
            <a:r>
              <a:rPr lang="en-US" altLang="en-US" sz="1600" b="1" dirty="0">
                <a:latin typeface="Agency FB" panose="020B0503020202020204" pitchFamily="34" charset="0"/>
                <a:cs typeface="Arial" panose="020B0604020202020204" pitchFamily="34" charset="0"/>
              </a:rPr>
              <a:t>Alberta Ski Team </a:t>
            </a:r>
            <a:r>
              <a:rPr lang="en-US" altLang="en-US" sz="1300" dirty="0">
                <a:latin typeface="Agency FB" panose="020B0503020202020204" pitchFamily="34" charset="0"/>
                <a:cs typeface="Arial" panose="020B0604020202020204" pitchFamily="34" charset="0"/>
              </a:rPr>
              <a:t>(AST) is an athlete-centered, high performance development program that provides enhanced training and competitive opportunities for Alberta’s top performing alpine ski racers. The primary goal of the AST program is to advance athletes to Canadian Alpine Ski Team (CAST) programs. </a:t>
            </a:r>
          </a:p>
          <a:p>
            <a:pPr marL="98217" indent="-98217" algn="just">
              <a:spcBef>
                <a:spcPts val="338"/>
              </a:spcBef>
              <a:spcAft>
                <a:spcPts val="338"/>
              </a:spcAft>
              <a:buClr>
                <a:srgbClr val="C00000"/>
              </a:buClr>
              <a:buFont typeface="Arial" panose="020B0604020202020204" pitchFamily="34" charset="0"/>
              <a:buChar char="•"/>
              <a:defRPr/>
            </a:pPr>
            <a:r>
              <a:rPr lang="en-US" altLang="en-US" sz="1300" dirty="0">
                <a:latin typeface="Agency FB" panose="020B0503020202020204" pitchFamily="34" charset="0"/>
                <a:cs typeface="Arial" panose="020B0604020202020204" pitchFamily="34" charset="0"/>
              </a:rPr>
              <a:t>Alberta Ski Team travels, trains and competes at prestigious resorts across North America and around the world from Oregon to </a:t>
            </a:r>
            <a:r>
              <a:rPr lang="en-US" altLang="en-US" sz="1300" dirty="0" smtClean="0">
                <a:latin typeface="Agency FB" panose="020B0503020202020204" pitchFamily="34" charset="0"/>
                <a:cs typeface="Arial" panose="020B0604020202020204" pitchFamily="34" charset="0"/>
              </a:rPr>
              <a:t>Europe </a:t>
            </a:r>
            <a:r>
              <a:rPr lang="en-US" altLang="en-US" sz="1300" dirty="0">
                <a:latin typeface="Agency FB" panose="020B0503020202020204" pitchFamily="34" charset="0"/>
                <a:cs typeface="Arial" panose="020B0604020202020204" pitchFamily="34" charset="0"/>
              </a:rPr>
              <a:t>in the summer months and from home to Colorado and </a:t>
            </a:r>
            <a:r>
              <a:rPr lang="en-US" altLang="en-US" sz="1300" dirty="0" smtClean="0">
                <a:latin typeface="Agency FB" panose="020B0503020202020204" pitchFamily="34" charset="0"/>
                <a:cs typeface="Arial" panose="020B0604020202020204" pitchFamily="34" charset="0"/>
              </a:rPr>
              <a:t>Quebec </a:t>
            </a:r>
            <a:r>
              <a:rPr lang="en-US" altLang="en-US" sz="1300" dirty="0">
                <a:latin typeface="Agency FB" panose="020B0503020202020204" pitchFamily="34" charset="0"/>
                <a:cs typeface="Arial" panose="020B0604020202020204" pitchFamily="34" charset="0"/>
              </a:rPr>
              <a:t>in the winter. </a:t>
            </a:r>
          </a:p>
          <a:p>
            <a:pPr marL="98217" indent="-98217" algn="just">
              <a:spcBef>
                <a:spcPts val="338"/>
              </a:spcBef>
              <a:spcAft>
                <a:spcPts val="338"/>
              </a:spcAft>
              <a:buClr>
                <a:srgbClr val="C00000"/>
              </a:buClr>
              <a:buFont typeface="Arial" panose="020B0604020202020204" pitchFamily="34" charset="0"/>
              <a:buChar char="•"/>
              <a:defRPr/>
            </a:pPr>
            <a:r>
              <a:rPr lang="en-US" altLang="en-US" sz="1300" dirty="0">
                <a:latin typeface="Agency FB" panose="020B0503020202020204" pitchFamily="34" charset="0"/>
                <a:cs typeface="Arial" panose="020B0604020202020204" pitchFamily="34" charset="0"/>
              </a:rPr>
              <a:t>Alberta Ski Team travels in our Western GMC vehicles a total of over 80,000 km each year to ski areas across Canada and the United States.</a:t>
            </a:r>
          </a:p>
          <a:p>
            <a:pPr marL="98217" indent="-98217" algn="just">
              <a:spcBef>
                <a:spcPts val="338"/>
              </a:spcBef>
              <a:spcAft>
                <a:spcPts val="338"/>
              </a:spcAft>
              <a:buClr>
                <a:srgbClr val="C00000"/>
              </a:buClr>
              <a:buFont typeface="Arial" panose="020B0604020202020204" pitchFamily="34" charset="0"/>
              <a:buChar char="•"/>
              <a:defRPr/>
            </a:pPr>
            <a:r>
              <a:rPr lang="en-US" altLang="en-US" sz="1300" dirty="0">
                <a:latin typeface="Agency FB" panose="020B0503020202020204" pitchFamily="34" charset="0"/>
                <a:cs typeface="Arial" panose="020B0604020202020204" pitchFamily="34" charset="0"/>
              </a:rPr>
              <a:t>Alberta Ski Team alumni currently represent Canada on our Canadian Alpine Ski Team and Canadian Ski Cross Team: Jan </a:t>
            </a:r>
            <a:r>
              <a:rPr lang="en-US" altLang="en-US" sz="1300" dirty="0" err="1">
                <a:latin typeface="Agency FB" panose="020B0503020202020204" pitchFamily="34" charset="0"/>
                <a:cs typeface="Arial" panose="020B0604020202020204" pitchFamily="34" charset="0"/>
              </a:rPr>
              <a:t>Hudec</a:t>
            </a:r>
            <a:r>
              <a:rPr lang="en-US" altLang="en-US" sz="1300" dirty="0">
                <a:latin typeface="Agency FB" panose="020B0503020202020204" pitchFamily="34" charset="0"/>
                <a:cs typeface="Arial" panose="020B0604020202020204" pitchFamily="34" charset="0"/>
              </a:rPr>
              <a:t>, Trevor Philp, Erik Read, Jocelyn McCarthy, Brady Leman and Tristan </a:t>
            </a:r>
            <a:r>
              <a:rPr lang="en-US" altLang="en-US" sz="1300" dirty="0" err="1">
                <a:latin typeface="Agency FB" panose="020B0503020202020204" pitchFamily="34" charset="0"/>
                <a:cs typeface="Arial" panose="020B0604020202020204" pitchFamily="34" charset="0"/>
              </a:rPr>
              <a:t>Tafel</a:t>
            </a:r>
            <a:r>
              <a:rPr lang="en-US" altLang="en-US" sz="1300" dirty="0">
                <a:latin typeface="Agency FB" panose="020B0503020202020204" pitchFamily="34" charset="0"/>
                <a:cs typeface="Arial" panose="020B0604020202020204" pitchFamily="34" charset="0"/>
              </a:rPr>
              <a:t>.</a:t>
            </a:r>
          </a:p>
        </p:txBody>
      </p:sp>
      <p:pic>
        <p:nvPicPr>
          <p:cNvPr id="16" name="Picture 1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0518" y="225255"/>
            <a:ext cx="2552131" cy="717858"/>
          </a:xfrm>
          <a:prstGeom prst="rect">
            <a:avLst/>
          </a:prstGeom>
        </p:spPr>
      </p:pic>
      <p:sp>
        <p:nvSpPr>
          <p:cNvPr id="17" name="Rectangle 16"/>
          <p:cNvSpPr/>
          <p:nvPr/>
        </p:nvSpPr>
        <p:spPr>
          <a:xfrm>
            <a:off x="1966014" y="258123"/>
            <a:ext cx="6008413" cy="1077218"/>
          </a:xfrm>
          <a:prstGeom prst="rect">
            <a:avLst/>
          </a:prstGeom>
        </p:spPr>
        <p:txBody>
          <a:bodyPr wrap="square">
            <a:spAutoFit/>
          </a:bodyPr>
          <a:lstStyle/>
          <a:p>
            <a:pPr algn="r"/>
            <a:r>
              <a:rPr lang="en-US" sz="4000" b="1" dirty="0">
                <a:solidFill>
                  <a:srgbClr val="C00000"/>
                </a:solidFill>
                <a:latin typeface="Agency FB" panose="020B0503020202020204" pitchFamily="34" charset="0"/>
              </a:rPr>
              <a:t>SPONSORSHIP OPPORTUNITY</a:t>
            </a:r>
          </a:p>
          <a:p>
            <a:pPr algn="r"/>
            <a:r>
              <a:rPr lang="en-US" sz="2400" b="1" dirty="0">
                <a:solidFill>
                  <a:schemeClr val="accent1">
                    <a:lumMod val="50000"/>
                  </a:schemeClr>
                </a:solidFill>
                <a:latin typeface="Agency FB" panose="020B0503020202020204" pitchFamily="34" charset="0"/>
              </a:rPr>
              <a:t>SUPPORT SKI RACING IN ALBERTA</a:t>
            </a: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30400" t="8130" r="25514" b="16927"/>
          <a:stretch/>
        </p:blipFill>
        <p:spPr>
          <a:xfrm>
            <a:off x="7895381" y="5556290"/>
            <a:ext cx="1583478" cy="2018847"/>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7984852" y="0"/>
            <a:ext cx="2159566" cy="1569660"/>
          </a:xfrm>
          <a:prstGeom prst="rect">
            <a:avLst/>
          </a:prstGeom>
          <a:noFill/>
        </p:spPr>
        <p:txBody>
          <a:bodyPr wrap="none" rtlCol="0">
            <a:spAutoFit/>
          </a:bodyPr>
          <a:lstStyle/>
          <a:p>
            <a:r>
              <a:rPr lang="en-US" sz="9600" b="1" dirty="0" smtClean="0">
                <a:ln w="22225">
                  <a:solidFill>
                    <a:schemeClr val="accent2"/>
                  </a:solidFill>
                  <a:prstDash val="solid"/>
                </a:ln>
                <a:solidFill>
                  <a:schemeClr val="accent2">
                    <a:lumMod val="40000"/>
                    <a:lumOff val="60000"/>
                  </a:schemeClr>
                </a:solidFill>
                <a:latin typeface="Agency FB" panose="020B0503020202020204" pitchFamily="34" charset="0"/>
              </a:rPr>
              <a:t>2016</a:t>
            </a:r>
            <a:endParaRPr lang="en-US" sz="9600" b="1" dirty="0">
              <a:ln w="22225">
                <a:solidFill>
                  <a:schemeClr val="accent2"/>
                </a:solidFill>
                <a:prstDash val="solid"/>
              </a:ln>
              <a:solidFill>
                <a:schemeClr val="accent2">
                  <a:lumMod val="40000"/>
                  <a:lumOff val="60000"/>
                </a:schemeClr>
              </a:solidFill>
              <a:latin typeface="Agency FB" panose="020B0503020202020204" pitchFamily="34" charset="0"/>
            </a:endParaRPr>
          </a:p>
        </p:txBody>
      </p:sp>
    </p:spTree>
    <p:extLst>
      <p:ext uri="{BB962C8B-B14F-4D97-AF65-F5344CB8AC3E}">
        <p14:creationId xmlns:p14="http://schemas.microsoft.com/office/powerpoint/2010/main" val="4279808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582" t="11159" r="958" b="12956"/>
          <a:stretch/>
        </p:blipFill>
        <p:spPr>
          <a:xfrm>
            <a:off x="544244" y="6803655"/>
            <a:ext cx="6716372" cy="817124"/>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val="1316097735"/>
              </p:ext>
            </p:extLst>
          </p:nvPr>
        </p:nvGraphicFramePr>
        <p:xfrm>
          <a:off x="380682" y="1349371"/>
          <a:ext cx="9502643" cy="5371699"/>
        </p:xfrm>
        <a:graphic>
          <a:graphicData uri="http://schemas.openxmlformats.org/drawingml/2006/table">
            <a:tbl>
              <a:tblPr firstRow="1" bandRow="1">
                <a:tableStyleId>{073A0DAA-6AF3-43AB-8588-CEC1D06C72B9}</a:tableStyleId>
              </a:tblPr>
              <a:tblGrid>
                <a:gridCol w="1655429"/>
                <a:gridCol w="601552"/>
                <a:gridCol w="734097"/>
                <a:gridCol w="560768"/>
                <a:gridCol w="652531"/>
                <a:gridCol w="621942"/>
                <a:gridCol w="805468"/>
                <a:gridCol w="1631324"/>
                <a:gridCol w="866642"/>
                <a:gridCol w="702075"/>
                <a:gridCol w="670815"/>
              </a:tblGrid>
              <a:tr h="526081">
                <a:tc>
                  <a:txBody>
                    <a:bodyPr/>
                    <a:lstStyle/>
                    <a:p>
                      <a:pPr algn="l" fontAlgn="t"/>
                      <a:endParaRPr lang="en-US" sz="1800" b="0" i="0" u="none" strike="noStrike" dirty="0">
                        <a:solidFill>
                          <a:srgbClr val="000000"/>
                        </a:solidFill>
                        <a:effectLst/>
                        <a:latin typeface="Arial" panose="020B0604020202020204" pitchFamily="34" charset="0"/>
                      </a:endParaRPr>
                    </a:p>
                  </a:txBody>
                  <a:tcPr marL="2846" marR="2846" marT="2846"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gridSpan="5">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dirty="0" smtClean="0">
                          <a:solidFill>
                            <a:srgbClr val="FFFFFF"/>
                          </a:solidFill>
                          <a:effectLst/>
                          <a:latin typeface="Calibri" panose="020F0502020204030204" pitchFamily="34" charset="0"/>
                        </a:rPr>
                        <a:t>ALBERTA RACE SERIES</a:t>
                      </a:r>
                    </a:p>
                  </a:txBody>
                  <a:tcPr marL="2846" marR="2846" marT="2846" marB="0" anchor="ctr">
                    <a:lnT w="12700" cap="flat" cmpd="sng" algn="ctr">
                      <a:solidFill>
                        <a:schemeClr val="tx1"/>
                      </a:solidFill>
                      <a:prstDash val="solid"/>
                      <a:round/>
                      <a:headEnd type="none" w="med" len="med"/>
                      <a:tailEnd type="none" w="med" len="med"/>
                    </a:lnT>
                    <a:solidFill>
                      <a:srgbClr val="C00000"/>
                    </a:solidFill>
                  </a:tcPr>
                </a:tc>
                <a:tc hMerge="1">
                  <a:txBody>
                    <a:bodyPr/>
                    <a:lstStyle/>
                    <a:p>
                      <a:pPr algn="ctr" rtl="0" fontAlgn="ctr"/>
                      <a:endParaRPr lang="en-US" sz="1200" b="1" i="0" u="none" strike="noStrike" dirty="0">
                        <a:solidFill>
                          <a:srgbClr val="FFFFFF"/>
                        </a:solidFill>
                        <a:effectLst/>
                        <a:latin typeface="Calibri" panose="020F0502020204030204" pitchFamily="34" charset="0"/>
                      </a:endParaRPr>
                    </a:p>
                  </a:txBody>
                  <a:tcPr marL="6747" marR="6747" marT="6747" marB="0" anchor="ctr"/>
                </a:tc>
                <a:tc hMerge="1">
                  <a:txBody>
                    <a:bodyPr/>
                    <a:lstStyle/>
                    <a:p>
                      <a:pPr algn="ctr" rtl="0" fontAlgn="ctr"/>
                      <a:endParaRPr lang="en-US" sz="1200" b="1" i="0" u="none" strike="noStrike" dirty="0">
                        <a:solidFill>
                          <a:srgbClr val="FFFFFF"/>
                        </a:solidFill>
                        <a:effectLst/>
                        <a:latin typeface="Calibri" panose="020F0502020204030204" pitchFamily="34" charset="0"/>
                      </a:endParaRPr>
                    </a:p>
                  </a:txBody>
                  <a:tcPr marL="6747" marR="6747" marT="6747" marB="0" anchor="ctr"/>
                </a:tc>
                <a:tc hMerge="1">
                  <a:txBody>
                    <a:bodyPr/>
                    <a:lstStyle/>
                    <a:p>
                      <a:pPr algn="ctr" rtl="0" fontAlgn="ctr"/>
                      <a:endParaRPr lang="en-US" sz="1200" b="1" i="0" u="none" strike="noStrike" dirty="0">
                        <a:solidFill>
                          <a:srgbClr val="FFFFFF"/>
                        </a:solidFill>
                        <a:effectLst/>
                        <a:latin typeface="Calibri" panose="020F0502020204030204" pitchFamily="34" charset="0"/>
                      </a:endParaRPr>
                    </a:p>
                  </a:txBody>
                  <a:tcPr marL="6747" marR="6747" marT="6747" marB="0" anchor="ctr"/>
                </a:tc>
                <a:tc hMerge="1">
                  <a:txBody>
                    <a:bodyPr/>
                    <a:lstStyle/>
                    <a:p>
                      <a:pPr algn="ctr" rtl="0" fontAlgn="ctr"/>
                      <a:endParaRPr lang="en-US" sz="1200" b="1" i="0" u="none" strike="noStrike" dirty="0">
                        <a:solidFill>
                          <a:srgbClr val="FFFFFF"/>
                        </a:solidFill>
                        <a:effectLst/>
                        <a:latin typeface="Calibri" panose="020F0502020204030204" pitchFamily="34" charset="0"/>
                      </a:endParaRPr>
                    </a:p>
                  </a:txBody>
                  <a:tcPr marL="6747" marR="6747" marT="6747" marB="0" anchor="ctr"/>
                </a:tc>
                <a:tc gridSpan="3">
                  <a:txBody>
                    <a:bodyPr/>
                    <a:lstStyle/>
                    <a:p>
                      <a:pPr algn="ctr" rtl="0" fontAlgn="ctr"/>
                      <a:r>
                        <a:rPr lang="en-US" sz="900" b="1" i="0" u="none" strike="noStrike" dirty="0" smtClean="0">
                          <a:solidFill>
                            <a:schemeClr val="tx1"/>
                          </a:solidFill>
                          <a:effectLst/>
                          <a:latin typeface="Calibri" panose="020F0502020204030204" pitchFamily="34" charset="0"/>
                        </a:rPr>
                        <a:t>ALBERTA</a:t>
                      </a:r>
                      <a:r>
                        <a:rPr lang="en-US" sz="900" b="1" i="0" u="none" strike="noStrike" baseline="0" dirty="0" smtClean="0">
                          <a:solidFill>
                            <a:schemeClr val="tx1"/>
                          </a:solidFill>
                          <a:effectLst/>
                          <a:latin typeface="Calibri" panose="020F0502020204030204" pitchFamily="34" charset="0"/>
                        </a:rPr>
                        <a:t> ALPINE EVENTS</a:t>
                      </a:r>
                      <a:endParaRPr lang="en-US" sz="900" b="1" i="0" u="none" strike="noStrike" dirty="0">
                        <a:solidFill>
                          <a:schemeClr val="tx1"/>
                        </a:solidFill>
                        <a:effectLst/>
                        <a:latin typeface="Calibri" panose="020F0502020204030204" pitchFamily="34" charset="0"/>
                      </a:endParaRPr>
                    </a:p>
                  </a:txBody>
                  <a:tcPr marL="2846" marR="2846" marT="2846" marB="0" anchor="ctr">
                    <a:lnT w="12700" cap="flat" cmpd="sng" algn="ctr">
                      <a:solidFill>
                        <a:schemeClr val="tx1"/>
                      </a:solidFill>
                      <a:prstDash val="solid"/>
                      <a:round/>
                      <a:headEnd type="none" w="med" len="med"/>
                      <a:tailEnd type="none" w="med" len="med"/>
                    </a:lnT>
                    <a:solidFill>
                      <a:srgbClr val="FFC000"/>
                    </a:solidFill>
                  </a:tcPr>
                </a:tc>
                <a:tc hMerge="1">
                  <a:txBody>
                    <a:bodyPr/>
                    <a:lstStyle/>
                    <a:p>
                      <a:pPr algn="ctr" rtl="0" fontAlgn="ctr"/>
                      <a:endParaRPr lang="en-US" sz="1200" b="1" i="0" u="none" strike="noStrike" dirty="0">
                        <a:solidFill>
                          <a:srgbClr val="FFFFFF"/>
                        </a:solidFill>
                        <a:effectLst/>
                        <a:latin typeface="Calibri" panose="020F0502020204030204" pitchFamily="34" charset="0"/>
                      </a:endParaRPr>
                    </a:p>
                  </a:txBody>
                  <a:tcPr marL="6747" marR="6747" marT="6747" marB="0" anchor="ctr"/>
                </a:tc>
                <a:tc hMerge="1">
                  <a:txBody>
                    <a:bodyPr/>
                    <a:lstStyle/>
                    <a:p>
                      <a:pPr algn="ctr" rtl="0" fontAlgn="ctr"/>
                      <a:endParaRPr lang="en-US" sz="1200" b="1" i="0" u="none" strike="noStrike" dirty="0">
                        <a:solidFill>
                          <a:srgbClr val="FFFFFF"/>
                        </a:solidFill>
                        <a:effectLst/>
                        <a:latin typeface="Calibri" panose="020F0502020204030204" pitchFamily="34" charset="0"/>
                      </a:endParaRPr>
                    </a:p>
                  </a:txBody>
                  <a:tcPr marL="6747" marR="6747" marT="6747" marB="0" anchor="ctr"/>
                </a:tc>
                <a:tc>
                  <a:txBody>
                    <a:bodyPr/>
                    <a:lstStyle/>
                    <a:p>
                      <a:pPr algn="ctr" rtl="0" fontAlgn="ctr"/>
                      <a:r>
                        <a:rPr lang="en-US" sz="900" b="1" i="0" u="none" strike="noStrike" dirty="0" smtClean="0">
                          <a:solidFill>
                            <a:srgbClr val="FFFFFF"/>
                          </a:solidFill>
                          <a:effectLst/>
                          <a:latin typeface="Calibri" panose="020F0502020204030204" pitchFamily="34" charset="0"/>
                        </a:rPr>
                        <a:t>TEAM ALBERTA</a:t>
                      </a:r>
                      <a:endParaRPr lang="en-US" sz="900" b="1" i="0" u="none" strike="noStrike" dirty="0">
                        <a:solidFill>
                          <a:srgbClr val="FFFFFF"/>
                        </a:solidFill>
                        <a:effectLst/>
                        <a:latin typeface="Calibri" panose="020F0502020204030204" pitchFamily="34" charset="0"/>
                      </a:endParaRPr>
                    </a:p>
                  </a:txBody>
                  <a:tcPr marL="2846" marR="2846" marT="2846" marB="0" anchor="ctr">
                    <a:lnT w="12700" cap="flat" cmpd="sng" algn="ctr">
                      <a:solidFill>
                        <a:schemeClr val="tx1"/>
                      </a:solidFill>
                      <a:prstDash val="solid"/>
                      <a:round/>
                      <a:headEnd type="none" w="med" len="med"/>
                      <a:tailEnd type="none" w="med" len="med"/>
                    </a:lnT>
                    <a:solidFill>
                      <a:srgbClr val="0070C0"/>
                    </a:solidFill>
                  </a:tcPr>
                </a:tc>
                <a:tc>
                  <a:txBody>
                    <a:bodyPr/>
                    <a:lstStyle/>
                    <a:p>
                      <a:pPr algn="ctr" rtl="0" fontAlgn="ctr"/>
                      <a:r>
                        <a:rPr lang="en-US" sz="900" b="1" i="0" u="none" strike="noStrike" dirty="0" smtClean="0">
                          <a:solidFill>
                            <a:schemeClr val="bg1"/>
                          </a:solidFill>
                          <a:effectLst/>
                          <a:latin typeface="Calibri" panose="020F0502020204030204" pitchFamily="34" charset="0"/>
                        </a:rPr>
                        <a:t>SPECIAL PROJECTS</a:t>
                      </a:r>
                      <a:endParaRPr lang="en-US" sz="900" b="1" i="0" u="none" strike="noStrike" dirty="0">
                        <a:solidFill>
                          <a:schemeClr val="bg1"/>
                        </a:solidFill>
                        <a:effectLst/>
                        <a:latin typeface="Calibri" panose="020F0502020204030204" pitchFamily="34" charset="0"/>
                      </a:endParaRPr>
                    </a:p>
                  </a:txBody>
                  <a:tcPr marL="2846" marR="2846" marT="2846"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50000"/>
                      </a:schemeClr>
                    </a:solidFill>
                  </a:tcPr>
                </a:tc>
              </a:tr>
              <a:tr h="570389">
                <a:tc>
                  <a:txBody>
                    <a:bodyPr/>
                    <a:lstStyle/>
                    <a:p>
                      <a:pPr algn="l" fontAlgn="t"/>
                      <a:r>
                        <a:rPr lang="en-US" sz="1800" u="none" strike="noStrike" dirty="0">
                          <a:solidFill>
                            <a:schemeClr val="bg1"/>
                          </a:solidFill>
                          <a:effectLst/>
                        </a:rPr>
                        <a:t> </a:t>
                      </a:r>
                      <a:endParaRPr lang="en-US" sz="1800" b="0" i="0" u="none" strike="noStrike" dirty="0">
                        <a:solidFill>
                          <a:schemeClr val="bg1"/>
                        </a:solidFill>
                        <a:effectLst/>
                        <a:latin typeface="Arial" panose="020B0604020202020204" pitchFamily="34" charset="0"/>
                      </a:endParaRPr>
                    </a:p>
                  </a:txBody>
                  <a:tcPr marL="2846" marR="2846" marT="2846" marB="0">
                    <a:lnL w="12700" cap="flat" cmpd="sng" algn="ctr">
                      <a:solidFill>
                        <a:schemeClr val="tx1"/>
                      </a:solidFill>
                      <a:prstDash val="solid"/>
                      <a:round/>
                      <a:headEnd type="none" w="med" len="med"/>
                      <a:tailEnd type="none" w="med" len="med"/>
                    </a:lnL>
                    <a:noFill/>
                  </a:tcPr>
                </a:tc>
                <a:tc>
                  <a:txBody>
                    <a:bodyPr/>
                    <a:lstStyle/>
                    <a:p>
                      <a:pPr algn="ctr" rtl="0" fontAlgn="ctr"/>
                      <a:r>
                        <a:rPr lang="en-US" sz="900" u="none" strike="noStrike" dirty="0">
                          <a:solidFill>
                            <a:schemeClr val="bg1"/>
                          </a:solidFill>
                          <a:effectLst/>
                        </a:rPr>
                        <a:t>U12 &amp; NGSL</a:t>
                      </a:r>
                      <a:endParaRPr lang="en-US" sz="900" b="1" i="0" u="none" strike="noStrike" dirty="0">
                        <a:solidFill>
                          <a:schemeClr val="bg1"/>
                        </a:solidFill>
                        <a:effectLst/>
                        <a:latin typeface="Calibri" panose="020F0502020204030204" pitchFamily="34" charset="0"/>
                      </a:endParaRPr>
                    </a:p>
                  </a:txBody>
                  <a:tcPr marL="2846" marR="2846" marT="2846" marB="0" anchor="ctr">
                    <a:solidFill>
                      <a:schemeClr val="tx1"/>
                    </a:solidFill>
                  </a:tcPr>
                </a:tc>
                <a:tc>
                  <a:txBody>
                    <a:bodyPr/>
                    <a:lstStyle/>
                    <a:p>
                      <a:pPr algn="ctr" rtl="0" fontAlgn="ctr"/>
                      <a:r>
                        <a:rPr lang="en-US" sz="900" u="none" strike="noStrike" dirty="0">
                          <a:solidFill>
                            <a:schemeClr val="bg1"/>
                          </a:solidFill>
                          <a:effectLst/>
                        </a:rPr>
                        <a:t>U14 &amp; U16 Series</a:t>
                      </a:r>
                      <a:endParaRPr lang="en-US" sz="900" b="1" i="0" u="none" strike="noStrike" dirty="0">
                        <a:solidFill>
                          <a:schemeClr val="bg1"/>
                        </a:solidFill>
                        <a:effectLst/>
                        <a:latin typeface="Calibri" panose="020F0502020204030204" pitchFamily="34" charset="0"/>
                      </a:endParaRPr>
                    </a:p>
                  </a:txBody>
                  <a:tcPr marL="2846" marR="2846" marT="2846" marB="0" anchor="ctr">
                    <a:solidFill>
                      <a:schemeClr val="tx1"/>
                    </a:solidFill>
                  </a:tcPr>
                </a:tc>
                <a:tc>
                  <a:txBody>
                    <a:bodyPr/>
                    <a:lstStyle/>
                    <a:p>
                      <a:pPr algn="ctr" rtl="0" fontAlgn="ctr"/>
                      <a:r>
                        <a:rPr lang="en-US" sz="900" u="none" strike="noStrike" dirty="0">
                          <a:solidFill>
                            <a:schemeClr val="bg1"/>
                          </a:solidFill>
                          <a:effectLst/>
                        </a:rPr>
                        <a:t>Regional Series</a:t>
                      </a:r>
                      <a:endParaRPr lang="en-US" sz="900" b="1" i="0" u="none" strike="noStrike" dirty="0">
                        <a:solidFill>
                          <a:schemeClr val="bg1"/>
                        </a:solidFill>
                        <a:effectLst/>
                        <a:latin typeface="Calibri" panose="020F0502020204030204" pitchFamily="34" charset="0"/>
                      </a:endParaRPr>
                    </a:p>
                  </a:txBody>
                  <a:tcPr marL="2846" marR="2846" marT="2846" marB="0" anchor="ctr">
                    <a:solidFill>
                      <a:schemeClr val="tx1"/>
                    </a:solidFill>
                  </a:tcPr>
                </a:tc>
                <a:tc>
                  <a:txBody>
                    <a:bodyPr/>
                    <a:lstStyle/>
                    <a:p>
                      <a:pPr algn="ctr" rtl="0" fontAlgn="ctr"/>
                      <a:r>
                        <a:rPr lang="en-US" sz="900" u="none" strike="noStrike" dirty="0">
                          <a:solidFill>
                            <a:schemeClr val="bg1"/>
                          </a:solidFill>
                          <a:effectLst/>
                        </a:rPr>
                        <a:t>Alberta Cup FIS Series</a:t>
                      </a:r>
                      <a:endParaRPr lang="en-US" sz="900" b="1" i="0" u="none" strike="noStrike" dirty="0">
                        <a:solidFill>
                          <a:schemeClr val="bg1"/>
                        </a:solidFill>
                        <a:effectLst/>
                        <a:latin typeface="Calibri" panose="020F0502020204030204" pitchFamily="34" charset="0"/>
                      </a:endParaRPr>
                    </a:p>
                  </a:txBody>
                  <a:tcPr marL="2846" marR="2846" marT="2846" marB="0" anchor="ctr">
                    <a:solidFill>
                      <a:schemeClr val="tx1"/>
                    </a:solidFill>
                  </a:tcPr>
                </a:tc>
                <a:tc>
                  <a:txBody>
                    <a:bodyPr/>
                    <a:lstStyle/>
                    <a:p>
                      <a:pPr algn="ctr" rtl="0" fontAlgn="ctr"/>
                      <a:r>
                        <a:rPr lang="en-US" sz="900" u="none" strike="noStrike" dirty="0">
                          <a:solidFill>
                            <a:schemeClr val="bg1"/>
                          </a:solidFill>
                          <a:effectLst/>
                        </a:rPr>
                        <a:t>Western </a:t>
                      </a:r>
                      <a:r>
                        <a:rPr lang="en-US" sz="900" u="none" strike="noStrike" dirty="0" smtClean="0">
                          <a:solidFill>
                            <a:schemeClr val="bg1"/>
                          </a:solidFill>
                          <a:effectLst/>
                        </a:rPr>
                        <a:t/>
                      </a:r>
                      <a:br>
                        <a:rPr lang="en-US" sz="900" u="none" strike="noStrike" dirty="0" smtClean="0">
                          <a:solidFill>
                            <a:schemeClr val="bg1"/>
                          </a:solidFill>
                          <a:effectLst/>
                        </a:rPr>
                      </a:br>
                      <a:r>
                        <a:rPr lang="en-US" sz="900" u="none" strike="noStrike" dirty="0" smtClean="0">
                          <a:solidFill>
                            <a:schemeClr val="bg1"/>
                          </a:solidFill>
                          <a:effectLst/>
                        </a:rPr>
                        <a:t>SX </a:t>
                      </a:r>
                      <a:r>
                        <a:rPr lang="en-US" sz="900" u="none" strike="noStrike" dirty="0">
                          <a:solidFill>
                            <a:schemeClr val="bg1"/>
                          </a:solidFill>
                          <a:effectLst/>
                        </a:rPr>
                        <a:t>Series</a:t>
                      </a:r>
                      <a:endParaRPr lang="en-US" sz="900" b="1" i="0" u="none" strike="noStrike" dirty="0">
                        <a:solidFill>
                          <a:schemeClr val="bg1"/>
                        </a:solidFill>
                        <a:effectLst/>
                        <a:latin typeface="Calibri" panose="020F0502020204030204" pitchFamily="34" charset="0"/>
                      </a:endParaRPr>
                    </a:p>
                  </a:txBody>
                  <a:tcPr marL="2846" marR="2846" marT="2846" marB="0" anchor="ctr">
                    <a:solidFill>
                      <a:schemeClr val="tx1"/>
                    </a:solidFill>
                  </a:tcPr>
                </a:tc>
                <a:tc>
                  <a:txBody>
                    <a:bodyPr/>
                    <a:lstStyle/>
                    <a:p>
                      <a:pPr algn="ctr" rtl="0" fontAlgn="ctr"/>
                      <a:r>
                        <a:rPr lang="en-US" sz="900" u="none" strike="noStrike" dirty="0">
                          <a:solidFill>
                            <a:schemeClr val="bg1"/>
                          </a:solidFill>
                          <a:effectLst/>
                        </a:rPr>
                        <a:t>Poles </a:t>
                      </a:r>
                      <a:r>
                        <a:rPr lang="en-US" sz="900" u="none" strike="noStrike" dirty="0" smtClean="0">
                          <a:solidFill>
                            <a:schemeClr val="bg1"/>
                          </a:solidFill>
                          <a:effectLst/>
                        </a:rPr>
                        <a:t/>
                      </a:r>
                      <a:br>
                        <a:rPr lang="en-US" sz="900" u="none" strike="noStrike" dirty="0" smtClean="0">
                          <a:solidFill>
                            <a:schemeClr val="bg1"/>
                          </a:solidFill>
                          <a:effectLst/>
                        </a:rPr>
                      </a:br>
                      <a:r>
                        <a:rPr lang="en-US" sz="900" u="none" strike="noStrike" dirty="0" smtClean="0">
                          <a:solidFill>
                            <a:schemeClr val="bg1"/>
                          </a:solidFill>
                          <a:effectLst/>
                        </a:rPr>
                        <a:t>to </a:t>
                      </a:r>
                      <a:r>
                        <a:rPr lang="en-US" sz="900" u="none" strike="noStrike" dirty="0">
                          <a:solidFill>
                            <a:schemeClr val="bg1"/>
                          </a:solidFill>
                          <a:effectLst/>
                        </a:rPr>
                        <a:t>Pedals</a:t>
                      </a:r>
                      <a:endParaRPr lang="en-US" sz="900" b="1" i="0" u="none" strike="noStrike" dirty="0">
                        <a:solidFill>
                          <a:schemeClr val="bg1"/>
                        </a:solidFill>
                        <a:effectLst/>
                        <a:latin typeface="Calibri" panose="020F0502020204030204" pitchFamily="34" charset="0"/>
                      </a:endParaRPr>
                    </a:p>
                  </a:txBody>
                  <a:tcPr marL="2846" marR="2846" marT="2846" marB="0" anchor="ctr">
                    <a:solidFill>
                      <a:srgbClr val="996600"/>
                    </a:solidFill>
                  </a:tcPr>
                </a:tc>
                <a:tc>
                  <a:txBody>
                    <a:bodyPr/>
                    <a:lstStyle/>
                    <a:p>
                      <a:pPr algn="ctr" rtl="0" fontAlgn="ctr"/>
                      <a:r>
                        <a:rPr lang="en-US" sz="900" u="none" strike="noStrike" dirty="0">
                          <a:solidFill>
                            <a:schemeClr val="bg1"/>
                          </a:solidFill>
                          <a:effectLst/>
                        </a:rPr>
                        <a:t>Quest for Gold Golf </a:t>
                      </a:r>
                      <a:r>
                        <a:rPr lang="en-US" sz="900" u="none" strike="noStrike" dirty="0" smtClean="0">
                          <a:solidFill>
                            <a:schemeClr val="bg1"/>
                          </a:solidFill>
                          <a:effectLst/>
                        </a:rPr>
                        <a:t>Tournament</a:t>
                      </a:r>
                      <a:endParaRPr lang="en-US" sz="900" b="1" i="0" u="none" strike="noStrike" dirty="0">
                        <a:solidFill>
                          <a:schemeClr val="bg1"/>
                        </a:solidFill>
                        <a:effectLst/>
                        <a:latin typeface="Calibri" panose="020F0502020204030204" pitchFamily="34" charset="0"/>
                      </a:endParaRPr>
                    </a:p>
                  </a:txBody>
                  <a:tcPr marL="2846" marR="2846" marT="2846" marB="0" anchor="ctr">
                    <a:solidFill>
                      <a:srgbClr val="996600"/>
                    </a:solidFill>
                  </a:tcPr>
                </a:tc>
                <a:tc>
                  <a:txBody>
                    <a:bodyPr/>
                    <a:lstStyle/>
                    <a:p>
                      <a:pPr algn="ctr" rtl="0" fontAlgn="ctr"/>
                      <a:r>
                        <a:rPr lang="en-US" sz="900" u="none" strike="noStrike" dirty="0">
                          <a:solidFill>
                            <a:schemeClr val="bg1"/>
                          </a:solidFill>
                          <a:effectLst/>
                        </a:rPr>
                        <a:t>Canadian Rockies Ski Hall of Fame</a:t>
                      </a:r>
                      <a:endParaRPr lang="en-US" sz="900" b="1" i="0" u="none" strike="noStrike" dirty="0">
                        <a:solidFill>
                          <a:schemeClr val="bg1"/>
                        </a:solidFill>
                        <a:effectLst/>
                        <a:latin typeface="Calibri" panose="020F0502020204030204" pitchFamily="34" charset="0"/>
                      </a:endParaRPr>
                    </a:p>
                  </a:txBody>
                  <a:tcPr marL="2846" marR="2846" marT="2846" marB="0" anchor="ctr">
                    <a:solidFill>
                      <a:srgbClr val="996600"/>
                    </a:solidFill>
                  </a:tcPr>
                </a:tc>
                <a:tc>
                  <a:txBody>
                    <a:bodyPr/>
                    <a:lstStyle/>
                    <a:p>
                      <a:pPr algn="ctr" rtl="0" fontAlgn="ctr"/>
                      <a:r>
                        <a:rPr lang="en-US" sz="900" u="none" strike="noStrike" dirty="0">
                          <a:solidFill>
                            <a:schemeClr val="bg1"/>
                          </a:solidFill>
                          <a:effectLst/>
                        </a:rPr>
                        <a:t>Alberta Ski Team</a:t>
                      </a:r>
                      <a:endParaRPr lang="en-US" sz="900" b="1" i="0" u="none" strike="noStrike" dirty="0">
                        <a:solidFill>
                          <a:schemeClr val="bg1"/>
                        </a:solidFill>
                        <a:effectLst/>
                        <a:latin typeface="Calibri" panose="020F0502020204030204" pitchFamily="34" charset="0"/>
                      </a:endParaRPr>
                    </a:p>
                  </a:txBody>
                  <a:tcPr marL="2846" marR="2846" marT="2846" marB="0" anchor="ctr">
                    <a:solidFill>
                      <a:srgbClr val="002060"/>
                    </a:solidFill>
                  </a:tcPr>
                </a:tc>
                <a:tc>
                  <a:txBody>
                    <a:bodyPr/>
                    <a:lstStyle/>
                    <a:p>
                      <a:pPr algn="ctr" rtl="0" fontAlgn="ctr"/>
                      <a:r>
                        <a:rPr lang="en-US" sz="900" u="none" strike="noStrike" dirty="0">
                          <a:solidFill>
                            <a:schemeClr val="bg1"/>
                          </a:solidFill>
                          <a:effectLst/>
                        </a:rPr>
                        <a:t>Legends Club</a:t>
                      </a:r>
                      <a:endParaRPr lang="en-US" sz="900" b="1" i="0" u="none" strike="noStrike" dirty="0">
                        <a:solidFill>
                          <a:schemeClr val="bg1"/>
                        </a:solidFill>
                        <a:effectLst/>
                        <a:latin typeface="Calibri" panose="020F0502020204030204" pitchFamily="34" charset="0"/>
                      </a:endParaRPr>
                    </a:p>
                  </a:txBody>
                  <a:tcPr marL="2846" marR="2846" marT="2846" marB="0" anchor="ctr">
                    <a:lnR w="12700" cap="flat" cmpd="sng" algn="ctr">
                      <a:solidFill>
                        <a:schemeClr val="tx1"/>
                      </a:solidFill>
                      <a:prstDash val="solid"/>
                      <a:round/>
                      <a:headEnd type="none" w="med" len="med"/>
                      <a:tailEnd type="none" w="med" len="med"/>
                    </a:lnR>
                    <a:solidFill>
                      <a:schemeClr val="accent6">
                        <a:lumMod val="75000"/>
                      </a:schemeClr>
                    </a:solidFill>
                  </a:tcPr>
                </a:tc>
              </a:tr>
              <a:tr h="320486">
                <a:tc>
                  <a:txBody>
                    <a:bodyPr/>
                    <a:lstStyle/>
                    <a:p>
                      <a:pPr algn="ctr" rtl="0" fontAlgn="ctr"/>
                      <a:r>
                        <a:rPr lang="en-US" sz="900" b="1" u="none" strike="noStrike" dirty="0">
                          <a:effectLst/>
                          <a:latin typeface="Arial" panose="020B0604020202020204" pitchFamily="34" charset="0"/>
                          <a:cs typeface="Arial" panose="020B0604020202020204" pitchFamily="34" charset="0"/>
                        </a:rPr>
                        <a:t>Title Sponsor</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lnL w="12700" cap="flat" cmpd="sng" algn="ctr">
                      <a:solidFill>
                        <a:schemeClr val="tx1"/>
                      </a:solidFill>
                      <a:prstDash val="solid"/>
                      <a:round/>
                      <a:headEnd type="none" w="med" len="med"/>
                      <a:tailEnd type="none" w="med" len="med"/>
                    </a:lnL>
                  </a:tcPr>
                </a:tc>
                <a:tc>
                  <a:txBody>
                    <a:bodyPr/>
                    <a:lstStyle/>
                    <a:p>
                      <a:pPr algn="ctr" rtl="0" fontAlgn="ctr"/>
                      <a:r>
                        <a:rPr lang="en-US" sz="900" i="1" u="none" strike="noStrike" dirty="0">
                          <a:effectLst/>
                          <a:latin typeface="Arial" panose="020B0604020202020204" pitchFamily="34" charset="0"/>
                          <a:cs typeface="Arial" panose="020B0604020202020204" pitchFamily="34" charset="0"/>
                        </a:rPr>
                        <a:t>Alpine Insurance</a:t>
                      </a:r>
                      <a:endParaRPr lang="en-US" sz="900" b="0" i="1"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tc>
                <a:tc>
                  <a:txBody>
                    <a:bodyPr/>
                    <a:lstStyle/>
                    <a:p>
                      <a:pPr algn="ctr" rtl="0" fontAlgn="ctr"/>
                      <a:r>
                        <a:rPr lang="en-US" sz="900" i="1" u="none" strike="noStrike" dirty="0">
                          <a:effectLst/>
                          <a:latin typeface="Arial" panose="020B0604020202020204" pitchFamily="34" charset="0"/>
                          <a:cs typeface="Arial" panose="020B0604020202020204" pitchFamily="34" charset="0"/>
                        </a:rPr>
                        <a:t>Fidelity Investments</a:t>
                      </a:r>
                      <a:endParaRPr lang="en-US" sz="900" b="0" i="1"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tc>
                <a:tc>
                  <a:txBody>
                    <a:bodyPr/>
                    <a:lstStyle/>
                    <a:p>
                      <a:pPr algn="ctr" rtl="0" fontAlgn="ctr"/>
                      <a:r>
                        <a:rPr lang="en-US" sz="900" b="1" u="none" strike="noStrike" dirty="0">
                          <a:effectLst/>
                          <a:latin typeface="Arial" panose="020B0604020202020204" pitchFamily="34" charset="0"/>
                          <a:cs typeface="Arial" panose="020B0604020202020204" pitchFamily="34" charset="0"/>
                        </a:rPr>
                        <a:t>Open</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solidFill>
                      <a:srgbClr val="92D050"/>
                    </a:solidFill>
                  </a:tcPr>
                </a:tc>
                <a:tc>
                  <a:txBody>
                    <a:bodyPr/>
                    <a:lstStyle/>
                    <a:p>
                      <a:pPr algn="ctr" rtl="0" fontAlgn="ctr"/>
                      <a:r>
                        <a:rPr lang="en-US" sz="900" i="1" u="none" strike="noStrike" dirty="0" smtClean="0">
                          <a:effectLst/>
                          <a:latin typeface="Arial" panose="020B0604020202020204" pitchFamily="34" charset="0"/>
                          <a:cs typeface="Arial" panose="020B0604020202020204" pitchFamily="34" charset="0"/>
                        </a:rPr>
                        <a:t>Alpine Insurance</a:t>
                      </a:r>
                      <a:endParaRPr lang="en-US" sz="900" b="0" i="1"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solidFill>
                      <a:schemeClr val="bg2"/>
                    </a:solidFill>
                  </a:tcPr>
                </a:tc>
                <a:tc>
                  <a:txBody>
                    <a:bodyPr/>
                    <a:lstStyle/>
                    <a:p>
                      <a:pPr algn="ctr" rtl="0" fontAlgn="ctr"/>
                      <a:r>
                        <a:rPr lang="en-US" sz="900" i="1" u="none" strike="noStrike" dirty="0" smtClean="0">
                          <a:effectLst/>
                          <a:latin typeface="Arial" panose="020B0604020202020204" pitchFamily="34" charset="0"/>
                          <a:cs typeface="Arial" panose="020B0604020202020204" pitchFamily="34" charset="0"/>
                        </a:rPr>
                        <a:t>Matrix</a:t>
                      </a:r>
                      <a:endParaRPr lang="en-US" sz="900" b="0" i="1"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tc>
                <a:tc>
                  <a:txBody>
                    <a:bodyPr/>
                    <a:lstStyle/>
                    <a:p>
                      <a:pPr algn="ctr" rtl="0" fontAlgn="ctr"/>
                      <a:r>
                        <a:rPr lang="en-US" sz="900" i="1" u="none" strike="noStrike" dirty="0">
                          <a:effectLst/>
                          <a:latin typeface="Arial" panose="020B0604020202020204" pitchFamily="34" charset="0"/>
                          <a:cs typeface="Arial" panose="020B0604020202020204" pitchFamily="34" charset="0"/>
                        </a:rPr>
                        <a:t>Western GMC Buick</a:t>
                      </a:r>
                      <a:endParaRPr lang="en-US" sz="900" b="0" i="1"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tc>
                <a:tc>
                  <a:txBody>
                    <a:bodyPr/>
                    <a:lstStyle/>
                    <a:p>
                      <a:pPr algn="ctr" rtl="0" fontAlgn="ctr"/>
                      <a:r>
                        <a:rPr lang="en-US" sz="900" i="1" u="none" strike="noStrike" dirty="0">
                          <a:effectLst/>
                          <a:latin typeface="Arial" panose="020B0604020202020204" pitchFamily="34" charset="0"/>
                          <a:cs typeface="Arial" panose="020B0604020202020204" pitchFamily="34" charset="0"/>
                        </a:rPr>
                        <a:t>Western GMC Buick</a:t>
                      </a:r>
                      <a:endParaRPr lang="en-US" sz="900" b="0" i="1"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tc>
                <a:tc>
                  <a:txBody>
                    <a:bodyPr/>
                    <a:lstStyle/>
                    <a:p>
                      <a:pPr algn="ctr" rtl="0" fontAlgn="ctr"/>
                      <a:r>
                        <a:rPr lang="en-US" sz="900" i="1" u="none" strike="noStrike" dirty="0" smtClean="0">
                          <a:effectLst/>
                          <a:latin typeface="Arial" panose="020B0604020202020204" pitchFamily="34" charset="0"/>
                          <a:cs typeface="Arial" panose="020B0604020202020204" pitchFamily="34" charset="0"/>
                        </a:rPr>
                        <a:t>Alpine Insurance</a:t>
                      </a:r>
                      <a:endParaRPr lang="en-US" sz="900" b="0" i="1"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solidFill>
                      <a:schemeClr val="bg2"/>
                    </a:solidFill>
                  </a:tcPr>
                </a:tc>
                <a:tc>
                  <a:txBody>
                    <a:bodyPr/>
                    <a:lstStyle/>
                    <a:p>
                      <a:pPr algn="ctr" rtl="0" fontAlgn="ctr"/>
                      <a:r>
                        <a:rPr lang="en-US" sz="900" i="1" u="none" strike="noStrike" dirty="0" smtClean="0">
                          <a:effectLst/>
                          <a:latin typeface="Arial" panose="020B0604020202020204" pitchFamily="34" charset="0"/>
                          <a:cs typeface="Arial" panose="020B0604020202020204" pitchFamily="34" charset="0"/>
                        </a:rPr>
                        <a:t>Alpine Insurance</a:t>
                      </a:r>
                      <a:endParaRPr lang="en-US" sz="900" b="0" i="1"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solidFill>
                      <a:schemeClr val="bg2"/>
                    </a:solidFill>
                  </a:tcPr>
                </a:tc>
                <a:tc>
                  <a:txBody>
                    <a:bodyPr/>
                    <a:lstStyle/>
                    <a:p>
                      <a:pPr algn="ctr" rtl="0" fontAlgn="ctr"/>
                      <a:r>
                        <a:rPr lang="en-US" sz="900" b="1" i="1" u="none" strike="noStrike" dirty="0" smtClean="0">
                          <a:effectLst/>
                          <a:latin typeface="Arial" panose="020B0604020202020204" pitchFamily="34" charset="0"/>
                          <a:cs typeface="Arial" panose="020B0604020202020204" pitchFamily="34" charset="0"/>
                        </a:rPr>
                        <a:t>by donor</a:t>
                      </a:r>
                      <a:endParaRPr lang="en-US" sz="900" b="1" i="1"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lnR w="12700" cap="flat" cmpd="sng" algn="ctr">
                      <a:solidFill>
                        <a:schemeClr val="tx1"/>
                      </a:solidFill>
                      <a:prstDash val="solid"/>
                      <a:round/>
                      <a:headEnd type="none" w="med" len="med"/>
                      <a:tailEnd type="none" w="med" len="med"/>
                    </a:lnR>
                    <a:solidFill>
                      <a:srgbClr val="92D050"/>
                    </a:solidFill>
                  </a:tcPr>
                </a:tc>
              </a:tr>
              <a:tr h="163043">
                <a:tc>
                  <a:txBody>
                    <a:bodyPr/>
                    <a:lstStyle/>
                    <a:p>
                      <a:pPr algn="ctr" rtl="0" fontAlgn="ctr"/>
                      <a:r>
                        <a:rPr lang="en-US" sz="900" b="1" u="none" strike="noStrike">
                          <a:effectLst/>
                          <a:latin typeface="Arial" panose="020B0604020202020204" pitchFamily="34" charset="0"/>
                          <a:cs typeface="Arial" panose="020B0604020202020204" pitchFamily="34" charset="0"/>
                        </a:rPr>
                        <a:t>Annual Valuation</a:t>
                      </a:r>
                      <a:endParaRPr lang="en-US" sz="900" b="1" i="0" u="none" strike="noStrike">
                        <a:solidFill>
                          <a:srgbClr val="000000"/>
                        </a:solidFill>
                        <a:effectLst/>
                        <a:latin typeface="Arial" panose="020B0604020202020204" pitchFamily="34" charset="0"/>
                        <a:cs typeface="Arial" panose="020B0604020202020204" pitchFamily="34" charset="0"/>
                      </a:endParaRPr>
                    </a:p>
                  </a:txBody>
                  <a:tcPr marL="2846" marR="2846" marT="2846" marB="0" anchor="ctr">
                    <a:lnL w="12700" cap="flat" cmpd="sng" algn="ctr">
                      <a:solidFill>
                        <a:schemeClr val="tx1"/>
                      </a:solidFill>
                      <a:prstDash val="solid"/>
                      <a:round/>
                      <a:headEnd type="none" w="med" len="med"/>
                      <a:tailEnd type="none" w="med" len="med"/>
                    </a:lnL>
                  </a:tcPr>
                </a:tc>
                <a:tc>
                  <a:txBody>
                    <a:bodyPr/>
                    <a:lstStyle/>
                    <a:p>
                      <a:pPr algn="ctr" rtl="0" fontAlgn="ctr"/>
                      <a:r>
                        <a:rPr lang="en-US" sz="900" u="none" strike="noStrike" dirty="0">
                          <a:effectLst/>
                          <a:latin typeface="Arial" panose="020B0604020202020204" pitchFamily="34" charset="0"/>
                          <a:cs typeface="Arial" panose="020B0604020202020204" pitchFamily="34" charset="0"/>
                        </a:rPr>
                        <a:t> </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tc>
                <a:tc>
                  <a:txBody>
                    <a:bodyPr/>
                    <a:lstStyle/>
                    <a:p>
                      <a:pPr algn="ctr" rtl="0" fontAlgn="ctr"/>
                      <a:r>
                        <a:rPr lang="en-US" sz="900" u="none" strike="noStrike" dirty="0">
                          <a:effectLst/>
                          <a:latin typeface="Arial" panose="020B0604020202020204" pitchFamily="34" charset="0"/>
                          <a:cs typeface="Arial" panose="020B0604020202020204" pitchFamily="34" charset="0"/>
                        </a:rPr>
                        <a:t> </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tc>
                <a:tc>
                  <a:txBody>
                    <a:bodyPr/>
                    <a:lstStyle/>
                    <a:p>
                      <a:pPr algn="ctr" rtl="0" fontAlgn="ctr"/>
                      <a:r>
                        <a:rPr lang="en-US" sz="900" u="none" strike="noStrike" dirty="0">
                          <a:effectLst/>
                          <a:latin typeface="Arial" panose="020B0604020202020204" pitchFamily="34" charset="0"/>
                          <a:cs typeface="Arial" panose="020B0604020202020204" pitchFamily="34" charset="0"/>
                        </a:rPr>
                        <a:t>$30,000 </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solidFill>
                      <a:schemeClr val="accent6">
                        <a:lumMod val="40000"/>
                        <a:lumOff val="60000"/>
                      </a:schemeClr>
                    </a:solidFill>
                  </a:tcPr>
                </a:tc>
                <a:tc>
                  <a:txBody>
                    <a:bodyPr/>
                    <a:lstStyle/>
                    <a:p>
                      <a:pPr algn="ctr" rtl="0" fontAlgn="ct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solidFill>
                      <a:schemeClr val="bg1">
                        <a:lumMod val="75000"/>
                      </a:schemeClr>
                    </a:solidFill>
                  </a:tcPr>
                </a:tc>
                <a:tc>
                  <a:txBody>
                    <a:bodyPr/>
                    <a:lstStyle/>
                    <a:p>
                      <a:pPr algn="ctr" rtl="0" fontAlgn="ctr"/>
                      <a:r>
                        <a:rPr lang="en-US" sz="900" u="none" strike="noStrike" dirty="0">
                          <a:effectLst/>
                          <a:latin typeface="Arial" panose="020B0604020202020204" pitchFamily="34" charset="0"/>
                          <a:cs typeface="Arial" panose="020B0604020202020204" pitchFamily="34" charset="0"/>
                        </a:rPr>
                        <a:t> </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tc>
                <a:tc>
                  <a:txBody>
                    <a:bodyPr/>
                    <a:lstStyle/>
                    <a:p>
                      <a:pPr algn="ctr" rtl="0" fontAlgn="ctr"/>
                      <a:r>
                        <a:rPr lang="en-US" sz="900" u="none" strike="noStrike" dirty="0">
                          <a:effectLst/>
                          <a:latin typeface="Arial" panose="020B0604020202020204" pitchFamily="34" charset="0"/>
                          <a:cs typeface="Arial" panose="020B0604020202020204" pitchFamily="34" charset="0"/>
                        </a:rPr>
                        <a:t> </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tc>
                <a:tc>
                  <a:txBody>
                    <a:bodyPr/>
                    <a:lstStyle/>
                    <a:p>
                      <a:pPr algn="ctr" rtl="0" fontAlgn="ctr"/>
                      <a:r>
                        <a:rPr lang="en-US" sz="900" u="none" strike="noStrike">
                          <a:effectLst/>
                          <a:latin typeface="Arial" panose="020B0604020202020204" pitchFamily="34" charset="0"/>
                          <a:cs typeface="Arial" panose="020B0604020202020204" pitchFamily="34" charset="0"/>
                        </a:rPr>
                        <a:t> </a:t>
                      </a:r>
                      <a:endParaRPr lang="en-US" sz="900" b="0" i="0" u="none" strike="noStrike">
                        <a:solidFill>
                          <a:srgbClr val="000000"/>
                        </a:solidFill>
                        <a:effectLst/>
                        <a:latin typeface="Arial" panose="020B0604020202020204" pitchFamily="34" charset="0"/>
                        <a:cs typeface="Arial" panose="020B0604020202020204" pitchFamily="34" charset="0"/>
                      </a:endParaRPr>
                    </a:p>
                  </a:txBody>
                  <a:tcPr marL="2846" marR="2846" marT="2846" marB="0" anchor="ctr"/>
                </a:tc>
                <a:tc>
                  <a:txBody>
                    <a:bodyPr/>
                    <a:lstStyle/>
                    <a:p>
                      <a:pPr algn="ctr" rtl="0" fontAlgn="ct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solidFill>
                      <a:schemeClr val="bg1">
                        <a:lumMod val="75000"/>
                      </a:schemeClr>
                    </a:solidFill>
                  </a:tcPr>
                </a:tc>
                <a:tc>
                  <a:txBody>
                    <a:bodyPr/>
                    <a:lstStyle/>
                    <a:p>
                      <a:pPr algn="ctr" rtl="0" fontAlgn="ct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solidFill>
                      <a:schemeClr val="bg1">
                        <a:lumMod val="75000"/>
                      </a:schemeClr>
                    </a:solidFill>
                  </a:tcPr>
                </a:tc>
                <a:tc>
                  <a:txBody>
                    <a:bodyPr/>
                    <a:lstStyle/>
                    <a:p>
                      <a:pPr algn="ctr" rtl="0" fontAlgn="ctr"/>
                      <a:r>
                        <a:rPr lang="en-US" sz="900" u="none" strike="noStrike" dirty="0">
                          <a:effectLst/>
                          <a:latin typeface="Arial" panose="020B0604020202020204" pitchFamily="34" charset="0"/>
                          <a:cs typeface="Arial" panose="020B0604020202020204" pitchFamily="34" charset="0"/>
                        </a:rPr>
                        <a:t>NA</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r>
              <a:tr h="755328">
                <a:tc>
                  <a:txBody>
                    <a:bodyPr/>
                    <a:lstStyle/>
                    <a:p>
                      <a:pPr algn="ctr" rtl="0" fontAlgn="ctr"/>
                      <a:r>
                        <a:rPr lang="en-US" sz="900" b="1" u="none" strike="noStrike" dirty="0">
                          <a:effectLst/>
                          <a:latin typeface="Arial" panose="020B0604020202020204" pitchFamily="34" charset="0"/>
                          <a:cs typeface="Arial" panose="020B0604020202020204" pitchFamily="34" charset="0"/>
                        </a:rPr>
                        <a:t>Supporting Sponsor / Donor</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lnL w="12700" cap="flat" cmpd="sng" algn="ctr">
                      <a:solidFill>
                        <a:schemeClr val="tx1"/>
                      </a:solidFill>
                      <a:prstDash val="solid"/>
                      <a:round/>
                      <a:headEnd type="none" w="med" len="med"/>
                      <a:tailEnd type="none" w="med" len="med"/>
                    </a:lnL>
                  </a:tcPr>
                </a:tc>
                <a:tc>
                  <a:txBody>
                    <a:bodyPr/>
                    <a:lstStyle/>
                    <a:p>
                      <a:pPr algn="ctr" rtl="0" fontAlgn="ctr"/>
                      <a:r>
                        <a:rPr lang="en-US" sz="900" u="none" strike="noStrike" dirty="0">
                          <a:effectLst/>
                          <a:latin typeface="Arial" panose="020B0604020202020204" pitchFamily="34" charset="0"/>
                          <a:cs typeface="Arial" panose="020B0604020202020204" pitchFamily="34" charset="0"/>
                        </a:rPr>
                        <a:t> </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tc>
                <a:tc>
                  <a:txBody>
                    <a:bodyPr/>
                    <a:lstStyle/>
                    <a:p>
                      <a:pPr algn="ctr" rtl="0" fontAlgn="ctr"/>
                      <a:r>
                        <a:rPr lang="en-US" sz="900" u="none" strike="noStrike" dirty="0">
                          <a:effectLst/>
                          <a:latin typeface="Arial" panose="020B0604020202020204" pitchFamily="34" charset="0"/>
                          <a:cs typeface="Arial" panose="020B0604020202020204" pitchFamily="34" charset="0"/>
                        </a:rPr>
                        <a:t> </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tc>
                <a:tc>
                  <a:txBody>
                    <a:bodyPr/>
                    <a:lstStyle/>
                    <a:p>
                      <a:pPr algn="ctr" rtl="0" fontAlgn="ctr"/>
                      <a:r>
                        <a:rPr lang="en-US" sz="900" u="none" strike="noStrike">
                          <a:effectLst/>
                          <a:latin typeface="Arial" panose="020B0604020202020204" pitchFamily="34" charset="0"/>
                          <a:cs typeface="Arial" panose="020B0604020202020204" pitchFamily="34" charset="0"/>
                        </a:rPr>
                        <a:t> </a:t>
                      </a:r>
                      <a:endParaRPr lang="en-US" sz="900" b="0" i="0" u="none" strike="noStrike">
                        <a:solidFill>
                          <a:srgbClr val="000000"/>
                        </a:solidFill>
                        <a:effectLst/>
                        <a:latin typeface="Arial" panose="020B0604020202020204" pitchFamily="34" charset="0"/>
                        <a:cs typeface="Arial" panose="020B0604020202020204" pitchFamily="34" charset="0"/>
                      </a:endParaRPr>
                    </a:p>
                  </a:txBody>
                  <a:tcPr marL="2846" marR="2846" marT="2846" marB="0" anchor="ctr">
                    <a:solidFill>
                      <a:schemeClr val="accent6">
                        <a:lumMod val="20000"/>
                        <a:lumOff val="80000"/>
                      </a:schemeClr>
                    </a:solidFill>
                  </a:tcPr>
                </a:tc>
                <a:tc>
                  <a:txBody>
                    <a:bodyPr/>
                    <a:lstStyle/>
                    <a:p>
                      <a:pPr algn="ctr" rtl="0" fontAlgn="ctr"/>
                      <a:r>
                        <a:rPr lang="en-US" sz="900" u="none" strike="noStrike" dirty="0">
                          <a:effectLst/>
                          <a:latin typeface="Arial" panose="020B0604020202020204" pitchFamily="34" charset="0"/>
                          <a:cs typeface="Arial" panose="020B0604020202020204" pitchFamily="34" charset="0"/>
                        </a:rPr>
                        <a:t> </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solidFill>
                      <a:schemeClr val="bg2"/>
                    </a:solidFill>
                  </a:tcPr>
                </a:tc>
                <a:tc>
                  <a:txBody>
                    <a:bodyPr/>
                    <a:lstStyle/>
                    <a:p>
                      <a:pPr algn="ctr" rtl="0" fontAlgn="ctr"/>
                      <a:r>
                        <a:rPr lang="en-US" sz="900" u="none" strike="noStrike" dirty="0" smtClean="0">
                          <a:effectLst/>
                          <a:latin typeface="Arial" panose="020B0604020202020204" pitchFamily="34" charset="0"/>
                          <a:cs typeface="Arial" panose="020B0604020202020204" pitchFamily="34" charset="0"/>
                        </a:rPr>
                        <a:t> </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tc>
                <a:tc>
                  <a:txBody>
                    <a:bodyPr/>
                    <a:lstStyle/>
                    <a:p>
                      <a:pPr algn="ctr" rtl="0" fontAlgn="ctr"/>
                      <a:r>
                        <a:rPr lang="en-US" sz="900" u="none" strike="noStrike" dirty="0">
                          <a:effectLst/>
                          <a:latin typeface="Arial" panose="020B0604020202020204" pitchFamily="34" charset="0"/>
                          <a:cs typeface="Arial" panose="020B0604020202020204" pitchFamily="34" charset="0"/>
                        </a:rPr>
                        <a:t>$1000 or VIK</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solidFill>
                      <a:schemeClr val="accent6">
                        <a:lumMod val="20000"/>
                        <a:lumOff val="80000"/>
                      </a:schemeClr>
                    </a:solidFill>
                  </a:tcPr>
                </a:tc>
                <a:tc>
                  <a:txBody>
                    <a:bodyPr/>
                    <a:lstStyle/>
                    <a:p>
                      <a:pPr algn="ctr" rtl="0" fontAlgn="ctr"/>
                      <a:r>
                        <a:rPr lang="en-US" sz="900" u="none" strike="noStrike" dirty="0">
                          <a:effectLst/>
                          <a:latin typeface="Arial" panose="020B0604020202020204" pitchFamily="34" charset="0"/>
                          <a:cs typeface="Arial" panose="020B0604020202020204" pitchFamily="34" charset="0"/>
                        </a:rPr>
                        <a:t>*Driving Range, Putting Green, or Cart Sponsor: $5,000  </a:t>
                      </a:r>
                      <a:r>
                        <a:rPr lang="en-US" sz="900" u="none" strike="noStrike" dirty="0" smtClean="0">
                          <a:effectLst/>
                          <a:latin typeface="Arial" panose="020B0604020202020204" pitchFamily="34" charset="0"/>
                          <a:cs typeface="Arial" panose="020B0604020202020204" pitchFamily="34" charset="0"/>
                        </a:rPr>
                        <a:t>      *</a:t>
                      </a:r>
                      <a:r>
                        <a:rPr lang="en-US" sz="900" u="none" strike="noStrike" dirty="0">
                          <a:effectLst/>
                          <a:latin typeface="Arial" panose="020B0604020202020204" pitchFamily="34" charset="0"/>
                          <a:cs typeface="Arial" panose="020B0604020202020204" pitchFamily="34" charset="0"/>
                        </a:rPr>
                        <a:t>Gold Sponsor: $2,300    </a:t>
                      </a:r>
                      <a:r>
                        <a:rPr lang="en-US" sz="900" u="none" strike="noStrike" dirty="0" smtClean="0">
                          <a:effectLst/>
                          <a:latin typeface="Arial" panose="020B0604020202020204" pitchFamily="34" charset="0"/>
                          <a:cs typeface="Arial" panose="020B0604020202020204" pitchFamily="34" charset="0"/>
                        </a:rPr>
                        <a:t>      </a:t>
                      </a:r>
                      <a:r>
                        <a:rPr lang="en-US" sz="900" u="none" strike="noStrike" dirty="0">
                          <a:effectLst/>
                          <a:latin typeface="Arial" panose="020B0604020202020204" pitchFamily="34" charset="0"/>
                          <a:cs typeface="Arial" panose="020B0604020202020204" pitchFamily="34" charset="0"/>
                        </a:rPr>
                        <a:t>*Hole Sponsor: $1,000</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solidFill>
                      <a:schemeClr val="accent6">
                        <a:lumMod val="20000"/>
                        <a:lumOff val="80000"/>
                      </a:schemeClr>
                    </a:solidFill>
                  </a:tcPr>
                </a:tc>
                <a:tc>
                  <a:txBody>
                    <a:bodyPr/>
                    <a:lstStyle/>
                    <a:p>
                      <a:pPr algn="ctr" rtl="0" fontAlgn="ctr"/>
                      <a:r>
                        <a:rPr lang="en-US" sz="900" u="none" strike="noStrike" dirty="0">
                          <a:effectLst/>
                          <a:latin typeface="Arial" panose="020B0604020202020204" pitchFamily="34" charset="0"/>
                          <a:cs typeface="Arial" panose="020B0604020202020204" pitchFamily="34" charset="0"/>
                        </a:rPr>
                        <a:t>$1,000 </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solidFill>
                      <a:schemeClr val="bg2"/>
                    </a:solidFill>
                  </a:tcPr>
                </a:tc>
                <a:tc>
                  <a:txBody>
                    <a:bodyPr/>
                    <a:lstStyle/>
                    <a:p>
                      <a:pPr algn="ctr" rtl="0" fontAlgn="ctr"/>
                      <a:r>
                        <a:rPr lang="en-US" sz="900" u="none" strike="noStrike" dirty="0">
                          <a:effectLst/>
                          <a:latin typeface="Arial" panose="020B0604020202020204" pitchFamily="34" charset="0"/>
                          <a:cs typeface="Arial" panose="020B0604020202020204" pitchFamily="34" charset="0"/>
                        </a:rPr>
                        <a:t>NA</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solidFill>
                      <a:schemeClr val="bg2"/>
                    </a:solidFill>
                  </a:tcPr>
                </a:tc>
                <a:tc>
                  <a:txBody>
                    <a:bodyPr/>
                    <a:lstStyle/>
                    <a:p>
                      <a:pPr algn="ctr" rtl="0" fontAlgn="ctr"/>
                      <a:r>
                        <a:rPr lang="en-US" sz="900" u="none" strike="noStrike" dirty="0">
                          <a:effectLst/>
                          <a:latin typeface="Arial" panose="020B0604020202020204" pitchFamily="34" charset="0"/>
                          <a:cs typeface="Arial" panose="020B0604020202020204" pitchFamily="34" charset="0"/>
                        </a:rPr>
                        <a:t>$5,000 </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lnR w="12700" cap="flat" cmpd="sng" algn="ctr">
                      <a:solidFill>
                        <a:schemeClr val="tx1"/>
                      </a:solidFill>
                      <a:prstDash val="solid"/>
                      <a:round/>
                      <a:headEnd type="none" w="med" len="med"/>
                      <a:tailEnd type="none" w="med" len="med"/>
                    </a:lnR>
                    <a:solidFill>
                      <a:schemeClr val="accent6">
                        <a:lumMod val="20000"/>
                        <a:lumOff val="80000"/>
                      </a:schemeClr>
                    </a:solidFill>
                  </a:tcPr>
                </a:tc>
              </a:tr>
              <a:tr h="305491">
                <a:tc>
                  <a:txBody>
                    <a:bodyPr/>
                    <a:lstStyle/>
                    <a:p>
                      <a:pPr algn="ctr" rtl="0" fontAlgn="ctr"/>
                      <a:r>
                        <a:rPr lang="en-US" sz="900" b="1" u="none" strike="noStrike" dirty="0">
                          <a:effectLst/>
                          <a:latin typeface="Arial" panose="020B0604020202020204" pitchFamily="34" charset="0"/>
                          <a:cs typeface="Arial" panose="020B0604020202020204" pitchFamily="34" charset="0"/>
                        </a:rPr>
                        <a:t># days of activation &amp; </a:t>
                      </a:r>
                      <a:r>
                        <a:rPr lang="en-US" sz="900" b="1" u="none" strike="noStrike" dirty="0" smtClean="0">
                          <a:effectLst/>
                          <a:latin typeface="Arial" panose="020B0604020202020204" pitchFamily="34" charset="0"/>
                          <a:cs typeface="Arial" panose="020B0604020202020204" pitchFamily="34" charset="0"/>
                        </a:rPr>
                        <a:t>recognition </a:t>
                      </a:r>
                      <a:r>
                        <a:rPr lang="en-US" sz="900" b="1" u="none" strike="noStrike" dirty="0">
                          <a:effectLst/>
                          <a:latin typeface="Arial" panose="020B0604020202020204" pitchFamily="34" charset="0"/>
                          <a:cs typeface="Arial" panose="020B0604020202020204" pitchFamily="34" charset="0"/>
                        </a:rPr>
                        <a:t>/ year</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lnL w="12700" cap="flat" cmpd="sng" algn="ctr">
                      <a:solidFill>
                        <a:schemeClr val="tx1"/>
                      </a:solidFill>
                      <a:prstDash val="solid"/>
                      <a:round/>
                      <a:headEnd type="none" w="med" len="med"/>
                      <a:tailEnd type="none" w="med" len="med"/>
                    </a:lnL>
                  </a:tcPr>
                </a:tc>
                <a:tc>
                  <a:txBody>
                    <a:bodyPr/>
                    <a:lstStyle/>
                    <a:p>
                      <a:pPr algn="ctr" rtl="0" fontAlgn="ctr"/>
                      <a:r>
                        <a:rPr lang="en-US" sz="900" u="none" strike="noStrike" dirty="0">
                          <a:effectLst/>
                          <a:latin typeface="Arial" panose="020B0604020202020204" pitchFamily="34" charset="0"/>
                          <a:cs typeface="Arial" panose="020B0604020202020204" pitchFamily="34" charset="0"/>
                        </a:rPr>
                        <a:t>20</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tc>
                <a:tc>
                  <a:txBody>
                    <a:bodyPr/>
                    <a:lstStyle/>
                    <a:p>
                      <a:pPr algn="ctr" rtl="0" fontAlgn="ctr"/>
                      <a:r>
                        <a:rPr lang="en-US" sz="900" u="none" strike="noStrike" dirty="0" smtClean="0">
                          <a:effectLst/>
                          <a:latin typeface="Arial" panose="020B0604020202020204" pitchFamily="34" charset="0"/>
                          <a:cs typeface="Arial" panose="020B0604020202020204" pitchFamily="34" charset="0"/>
                        </a:rPr>
                        <a:t>27</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tc>
                <a:tc>
                  <a:txBody>
                    <a:bodyPr/>
                    <a:lstStyle/>
                    <a:p>
                      <a:pPr algn="ctr" rtl="0" fontAlgn="ctr"/>
                      <a:r>
                        <a:rPr lang="en-US" sz="900" u="none" strike="noStrike" dirty="0" smtClean="0">
                          <a:effectLst/>
                          <a:latin typeface="Arial" panose="020B0604020202020204" pitchFamily="34" charset="0"/>
                          <a:cs typeface="Arial" panose="020B0604020202020204" pitchFamily="34" charset="0"/>
                        </a:rPr>
                        <a:t>13</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solidFill>
                      <a:schemeClr val="accent6">
                        <a:lumMod val="40000"/>
                        <a:lumOff val="60000"/>
                      </a:schemeClr>
                    </a:solidFill>
                  </a:tcPr>
                </a:tc>
                <a:tc>
                  <a:txBody>
                    <a:bodyPr/>
                    <a:lstStyle/>
                    <a:p>
                      <a:pPr algn="ctr" rtl="0" fontAlgn="ctr"/>
                      <a:r>
                        <a:rPr lang="en-US" sz="900" u="none" strike="noStrike" dirty="0" smtClean="0">
                          <a:effectLst/>
                          <a:latin typeface="Arial" panose="020B0604020202020204" pitchFamily="34" charset="0"/>
                          <a:cs typeface="Arial" panose="020B0604020202020204" pitchFamily="34" charset="0"/>
                        </a:rPr>
                        <a:t>15</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solidFill>
                      <a:schemeClr val="bg1">
                        <a:lumMod val="75000"/>
                      </a:schemeClr>
                    </a:solidFill>
                  </a:tcPr>
                </a:tc>
                <a:tc>
                  <a:txBody>
                    <a:bodyPr/>
                    <a:lstStyle/>
                    <a:p>
                      <a:pPr algn="ctr" rtl="0" fontAlgn="ctr"/>
                      <a:r>
                        <a:rPr lang="en-US" sz="900" u="none" strike="noStrike" dirty="0">
                          <a:effectLst/>
                          <a:latin typeface="Arial" panose="020B0604020202020204" pitchFamily="34" charset="0"/>
                          <a:cs typeface="Arial" panose="020B0604020202020204" pitchFamily="34" charset="0"/>
                        </a:rPr>
                        <a:t>8</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tc>
                <a:tc>
                  <a:txBody>
                    <a:bodyPr/>
                    <a:lstStyle/>
                    <a:p>
                      <a:pPr algn="ctr" rtl="0" fontAlgn="ctr"/>
                      <a:r>
                        <a:rPr lang="en-US" sz="900" u="none" strike="noStrike" dirty="0">
                          <a:effectLst/>
                          <a:latin typeface="Arial" panose="020B0604020202020204" pitchFamily="34" charset="0"/>
                          <a:cs typeface="Arial" panose="020B0604020202020204" pitchFamily="34" charset="0"/>
                        </a:rPr>
                        <a:t>1</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tc>
                <a:tc>
                  <a:txBody>
                    <a:bodyPr/>
                    <a:lstStyle/>
                    <a:p>
                      <a:pPr algn="ctr" rtl="0" fontAlgn="ctr"/>
                      <a:r>
                        <a:rPr lang="en-US" sz="900" u="none" strike="noStrike" dirty="0">
                          <a:effectLst/>
                          <a:latin typeface="Arial" panose="020B0604020202020204" pitchFamily="34" charset="0"/>
                          <a:cs typeface="Arial" panose="020B0604020202020204" pitchFamily="34" charset="0"/>
                        </a:rPr>
                        <a:t>1</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tc>
                <a:tc>
                  <a:txBody>
                    <a:bodyPr/>
                    <a:lstStyle/>
                    <a:p>
                      <a:pPr algn="ctr" rtl="0" fontAlgn="ctr"/>
                      <a:r>
                        <a:rPr lang="en-US" sz="900" u="none" strike="noStrike" dirty="0">
                          <a:effectLst/>
                          <a:latin typeface="Arial" panose="020B0604020202020204" pitchFamily="34" charset="0"/>
                          <a:cs typeface="Arial" panose="020B0604020202020204" pitchFamily="34" charset="0"/>
                        </a:rPr>
                        <a:t>1</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solidFill>
                      <a:schemeClr val="bg1">
                        <a:lumMod val="75000"/>
                      </a:schemeClr>
                    </a:solidFill>
                  </a:tcPr>
                </a:tc>
                <a:tc>
                  <a:txBody>
                    <a:bodyPr/>
                    <a:lstStyle/>
                    <a:p>
                      <a:pPr algn="ctr" rtl="0" fontAlgn="ctr"/>
                      <a:r>
                        <a:rPr lang="en-US" sz="900" u="none" strike="noStrike" dirty="0">
                          <a:effectLst/>
                          <a:latin typeface="Arial" panose="020B0604020202020204" pitchFamily="34" charset="0"/>
                          <a:cs typeface="Arial" panose="020B0604020202020204" pitchFamily="34" charset="0"/>
                        </a:rPr>
                        <a:t>365</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solidFill>
                      <a:schemeClr val="bg1">
                        <a:lumMod val="75000"/>
                      </a:schemeClr>
                    </a:solidFill>
                  </a:tcPr>
                </a:tc>
                <a:tc>
                  <a:txBody>
                    <a:bodyPr/>
                    <a:lstStyle/>
                    <a:p>
                      <a:pPr algn="ctr" rtl="0" fontAlgn="ctr"/>
                      <a:r>
                        <a:rPr lang="en-US" sz="900" u="none" strike="noStrike" dirty="0" smtClean="0">
                          <a:effectLst/>
                          <a:latin typeface="Arial" panose="020B0604020202020204" pitchFamily="34" charset="0"/>
                          <a:cs typeface="Arial" panose="020B0604020202020204" pitchFamily="34" charset="0"/>
                        </a:rPr>
                        <a:t>12</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r>
              <a:tr h="605382">
                <a:tc>
                  <a:txBody>
                    <a:bodyPr/>
                    <a:lstStyle/>
                    <a:p>
                      <a:pPr algn="ctr" rtl="0" fontAlgn="ctr"/>
                      <a:r>
                        <a:rPr lang="en-US" sz="900" b="1" u="none" strike="noStrike" dirty="0">
                          <a:effectLst/>
                          <a:latin typeface="Arial" panose="020B0604020202020204" pitchFamily="34" charset="0"/>
                          <a:cs typeface="Arial" panose="020B0604020202020204" pitchFamily="34" charset="0"/>
                        </a:rPr>
                        <a:t>Promotion &amp; Activation (Banners, gates flags, racer bibs, podium backdrop, </a:t>
                      </a:r>
                      <a:r>
                        <a:rPr lang="en-US" sz="900" b="1" u="none" strike="noStrike" dirty="0" smtClean="0">
                          <a:effectLst/>
                          <a:latin typeface="Arial" panose="020B0604020202020204" pitchFamily="34" charset="0"/>
                          <a:cs typeface="Arial" panose="020B0604020202020204" pitchFamily="34" charset="0"/>
                        </a:rPr>
                        <a:t>ribbons </a:t>
                      </a:r>
                      <a:r>
                        <a:rPr lang="en-US" sz="900" b="1" u="none" strike="noStrike" dirty="0">
                          <a:effectLst/>
                          <a:latin typeface="Arial" panose="020B0604020202020204" pitchFamily="34" charset="0"/>
                          <a:cs typeface="Arial" panose="020B0604020202020204" pitchFamily="34" charset="0"/>
                        </a:rPr>
                        <a:t>&amp; awards)</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lnL w="12700" cap="flat" cmpd="sng" algn="ctr">
                      <a:solidFill>
                        <a:schemeClr val="tx1"/>
                      </a:solidFill>
                      <a:prstDash val="solid"/>
                      <a:round/>
                      <a:headEnd type="none" w="med" len="med"/>
                      <a:tailEnd type="none" w="med" len="med"/>
                    </a:lnL>
                  </a:tcPr>
                </a:tc>
                <a:tc>
                  <a:txBody>
                    <a:bodyPr/>
                    <a:lstStyle/>
                    <a:p>
                      <a:pPr algn="ctr" rtl="0" fontAlgn="ctr"/>
                      <a:r>
                        <a:rPr lang="en-US" sz="1000" u="none" strike="noStrike"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tc>
                <a:tc>
                  <a:txBody>
                    <a:bodyPr/>
                    <a:lstStyle/>
                    <a:p>
                      <a:pPr algn="ctr" rtl="0" fontAlgn="ctr"/>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tc>
                <a:tc>
                  <a:txBody>
                    <a:bodyPr/>
                    <a:lstStyle/>
                    <a:p>
                      <a:pPr algn="ctr" rtl="0" fontAlgn="ctr"/>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solidFill>
                      <a:schemeClr val="accent6">
                        <a:lumMod val="20000"/>
                        <a:lumOff val="80000"/>
                      </a:schemeClr>
                    </a:solidFill>
                  </a:tcPr>
                </a:tc>
                <a:tc>
                  <a:txBody>
                    <a:bodyPr/>
                    <a:lstStyle/>
                    <a:p>
                      <a:pPr algn="ctr" rtl="0" fontAlgn="ctr"/>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solidFill>
                      <a:schemeClr val="bg2"/>
                    </a:solidFill>
                  </a:tcPr>
                </a:tc>
                <a:tc>
                  <a:txBody>
                    <a:bodyPr/>
                    <a:lstStyle/>
                    <a:p>
                      <a:pPr algn="ctr" rtl="0" fontAlgn="ctr"/>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tc>
                <a:tc>
                  <a:txBody>
                    <a:bodyPr/>
                    <a:lstStyle/>
                    <a:p>
                      <a:pPr algn="ctr" rtl="0" fontAlgn="ctr"/>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tc>
                <a:tc>
                  <a:txBody>
                    <a:bodyPr/>
                    <a:lstStyle/>
                    <a:p>
                      <a:pPr algn="ctr" rtl="0" fontAlgn="ctr"/>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tc>
                <a:tc>
                  <a:txBody>
                    <a:bodyPr/>
                    <a:lstStyle/>
                    <a:p>
                      <a:pPr algn="ctr" rtl="0" fontAlgn="ctr"/>
                      <a:endParaRPr lang="en-US" sz="1000" b="0" i="0" u="none" strike="noStrike" dirty="0">
                        <a:solidFill>
                          <a:srgbClr val="000000"/>
                        </a:solidFill>
                        <a:effectLst/>
                        <a:latin typeface="Wingdings" panose="05000000000000000000" pitchFamily="2" charset="2"/>
                      </a:endParaRPr>
                    </a:p>
                  </a:txBody>
                  <a:tcPr marL="2846" marR="2846" marT="2846" marB="0" anchor="ctr">
                    <a:solidFill>
                      <a:schemeClr val="bg2"/>
                    </a:solidFill>
                  </a:tcPr>
                </a:tc>
                <a:tc>
                  <a:txBody>
                    <a:bodyPr/>
                    <a:lstStyle/>
                    <a:p>
                      <a:pPr algn="ctr" rtl="0" fontAlgn="ctr"/>
                      <a:r>
                        <a:rPr lang="en-US" sz="1000" u="none" strike="noStrike" dirty="0">
                          <a:effectLst/>
                        </a:rPr>
                        <a:t> </a:t>
                      </a:r>
                      <a:endParaRPr lang="en-US" sz="1000" b="0" i="0" u="none" strike="noStrike" dirty="0">
                        <a:solidFill>
                          <a:srgbClr val="000000"/>
                        </a:solidFill>
                        <a:effectLst/>
                        <a:latin typeface="Wingdings" panose="05000000000000000000" pitchFamily="2" charset="2"/>
                      </a:endParaRPr>
                    </a:p>
                  </a:txBody>
                  <a:tcPr marL="2846" marR="2846" marT="2846" marB="0" anchor="ctr">
                    <a:solidFill>
                      <a:schemeClr val="bg2"/>
                    </a:solidFill>
                  </a:tcPr>
                </a:tc>
                <a:tc>
                  <a:txBody>
                    <a:bodyPr/>
                    <a:lstStyle/>
                    <a:p>
                      <a:pPr algn="ctr" rtl="0" fontAlgn="ctr"/>
                      <a:r>
                        <a:rPr lang="en-US" sz="1000" u="none" strike="noStrike" dirty="0">
                          <a:effectLst/>
                        </a:rPr>
                        <a:t> </a:t>
                      </a:r>
                      <a:endParaRPr lang="en-US" sz="1000" b="0" i="0" u="none" strike="noStrike" dirty="0">
                        <a:solidFill>
                          <a:srgbClr val="000000"/>
                        </a:solidFill>
                        <a:effectLst/>
                        <a:latin typeface="Wingdings" panose="05000000000000000000" pitchFamily="2" charset="2"/>
                      </a:endParaRPr>
                    </a:p>
                  </a:txBody>
                  <a:tcPr marL="2846" marR="2846" marT="2846" marB="0" anchor="ctr">
                    <a:lnR w="12700" cap="flat" cmpd="sng" algn="ctr">
                      <a:solidFill>
                        <a:schemeClr val="tx1"/>
                      </a:solidFill>
                      <a:prstDash val="solid"/>
                      <a:round/>
                      <a:headEnd type="none" w="med" len="med"/>
                      <a:tailEnd type="none" w="med" len="med"/>
                    </a:lnR>
                    <a:solidFill>
                      <a:schemeClr val="accent6">
                        <a:lumMod val="20000"/>
                        <a:lumOff val="80000"/>
                      </a:schemeClr>
                    </a:solidFill>
                  </a:tcPr>
                </a:tc>
              </a:tr>
              <a:tr h="305491">
                <a:tc>
                  <a:txBody>
                    <a:bodyPr/>
                    <a:lstStyle/>
                    <a:p>
                      <a:pPr algn="ctr" rtl="0" fontAlgn="ctr"/>
                      <a:r>
                        <a:rPr lang="en-US" sz="900" b="1" u="none" strike="noStrike" dirty="0">
                          <a:effectLst/>
                          <a:latin typeface="Arial" panose="020B0604020202020204" pitchFamily="34" charset="0"/>
                          <a:cs typeface="Arial" panose="020B0604020202020204" pitchFamily="34" charset="0"/>
                        </a:rPr>
                        <a:t>Alberta Ski Team Uniform branding</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lnL w="12700" cap="flat" cmpd="sng" algn="ctr">
                      <a:solidFill>
                        <a:schemeClr val="tx1"/>
                      </a:solidFill>
                      <a:prstDash val="solid"/>
                      <a:round/>
                      <a:headEnd type="none" w="med" len="med"/>
                      <a:tailEnd type="none" w="med" len="med"/>
                    </a:lnL>
                  </a:tcPr>
                </a:tc>
                <a:tc>
                  <a:txBody>
                    <a:bodyPr/>
                    <a:lstStyle/>
                    <a:p>
                      <a:pPr algn="ctr" rtl="0" fontAlgn="ctr"/>
                      <a:r>
                        <a:rPr lang="en-US" sz="1000" u="none" strike="noStrike" smtClean="0">
                          <a:effectLst/>
                          <a:sym typeface="Wingdings" panose="05000000000000000000" pitchFamily="2" charset="2"/>
                        </a:rPr>
                        <a:t></a:t>
                      </a:r>
                      <a:endParaRPr lang="en-US" sz="1000" b="0" i="0" u="none" strike="noStrike">
                        <a:solidFill>
                          <a:srgbClr val="000000"/>
                        </a:solidFill>
                        <a:effectLst/>
                        <a:latin typeface="Wingdings" panose="05000000000000000000" pitchFamily="2" charset="2"/>
                      </a:endParaRPr>
                    </a:p>
                  </a:txBody>
                  <a:tcPr marL="2846" marR="2846" marT="2846" marB="0" anchor="ctr"/>
                </a:tc>
                <a:tc>
                  <a:txBody>
                    <a:bodyPr/>
                    <a:lstStyle/>
                    <a:p>
                      <a:pPr algn="ctr" rtl="0" fontAlgn="ctr"/>
                      <a:r>
                        <a:rPr lang="en-US" sz="1000" u="none" strike="noStrike"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tc>
                <a:tc>
                  <a:txBody>
                    <a:bodyPr/>
                    <a:lstStyle/>
                    <a:p>
                      <a:pPr algn="ctr" rtl="0" fontAlgn="ctr"/>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solidFill>
                      <a:schemeClr val="accent6">
                        <a:lumMod val="40000"/>
                        <a:lumOff val="60000"/>
                      </a:schemeClr>
                    </a:solidFill>
                  </a:tcPr>
                </a:tc>
                <a:tc>
                  <a:txBody>
                    <a:bodyPr/>
                    <a:lstStyle/>
                    <a:p>
                      <a:pPr algn="ctr" rtl="0" fontAlgn="ctr"/>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solidFill>
                      <a:schemeClr val="bg1">
                        <a:lumMod val="75000"/>
                      </a:schemeClr>
                    </a:solidFill>
                  </a:tcPr>
                </a:tc>
                <a:tc>
                  <a:txBody>
                    <a:bodyPr/>
                    <a:lstStyle/>
                    <a:p>
                      <a:pPr algn="ctr" rtl="0" fontAlgn="ctr"/>
                      <a:r>
                        <a:rPr lang="en-US" sz="1000" u="none" strike="noStrike" dirty="0">
                          <a:effectLst/>
                        </a:rPr>
                        <a:t> </a:t>
                      </a:r>
                      <a:endParaRPr lang="en-US" sz="1000" b="0" i="0" u="none" strike="noStrike" dirty="0">
                        <a:solidFill>
                          <a:srgbClr val="000000"/>
                        </a:solidFill>
                        <a:effectLst/>
                        <a:latin typeface="Wingdings" panose="05000000000000000000" pitchFamily="2" charset="2"/>
                      </a:endParaRPr>
                    </a:p>
                  </a:txBody>
                  <a:tcPr marL="2846" marR="2846" marT="2846" marB="0" anchor="ctr"/>
                </a:tc>
                <a:tc>
                  <a:txBody>
                    <a:bodyPr/>
                    <a:lstStyle/>
                    <a:p>
                      <a:pPr algn="ctr" rtl="0" fontAlgn="ctr"/>
                      <a:r>
                        <a:rPr lang="en-US" sz="1000" u="none" strike="noStrike">
                          <a:effectLst/>
                        </a:rPr>
                        <a:t> </a:t>
                      </a:r>
                      <a:endParaRPr lang="en-US" sz="1000" b="0" i="0" u="none" strike="noStrike">
                        <a:solidFill>
                          <a:srgbClr val="000000"/>
                        </a:solidFill>
                        <a:effectLst/>
                        <a:latin typeface="Wingdings" panose="05000000000000000000" pitchFamily="2" charset="2"/>
                      </a:endParaRPr>
                    </a:p>
                  </a:txBody>
                  <a:tcPr marL="2846" marR="2846" marT="2846" marB="0" anchor="ctr"/>
                </a:tc>
                <a:tc>
                  <a:txBody>
                    <a:bodyPr/>
                    <a:lstStyle/>
                    <a:p>
                      <a:pPr algn="ctr" rtl="0" fontAlgn="ctr"/>
                      <a:endParaRPr lang="en-US" sz="1000" b="0" i="0" u="none" strike="noStrike" dirty="0">
                        <a:solidFill>
                          <a:srgbClr val="000000"/>
                        </a:solidFill>
                        <a:effectLst/>
                        <a:latin typeface="Wingdings" panose="05000000000000000000" pitchFamily="2" charset="2"/>
                      </a:endParaRPr>
                    </a:p>
                  </a:txBody>
                  <a:tcPr marL="2846" marR="2846" marT="2846" marB="0" anchor="ctr"/>
                </a:tc>
                <a:tc>
                  <a:txBody>
                    <a:bodyPr/>
                    <a:lstStyle/>
                    <a:p>
                      <a:pPr algn="ctr" rtl="0" fontAlgn="ctr"/>
                      <a:endParaRPr lang="en-US" sz="1000" b="0" i="0" u="none" strike="noStrike" dirty="0">
                        <a:solidFill>
                          <a:srgbClr val="000000"/>
                        </a:solidFill>
                        <a:effectLst/>
                        <a:latin typeface="Wingdings" panose="05000000000000000000" pitchFamily="2" charset="2"/>
                      </a:endParaRPr>
                    </a:p>
                  </a:txBody>
                  <a:tcPr marL="2846" marR="2846" marT="2846" marB="0" anchor="ctr">
                    <a:solidFill>
                      <a:schemeClr val="bg1">
                        <a:lumMod val="75000"/>
                      </a:schemeClr>
                    </a:solidFill>
                  </a:tcPr>
                </a:tc>
                <a:tc>
                  <a:txBody>
                    <a:bodyPr/>
                    <a:lstStyle/>
                    <a:p>
                      <a:pPr algn="ctr" rtl="0" fontAlgn="ctr"/>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solidFill>
                      <a:schemeClr val="bg1">
                        <a:lumMod val="75000"/>
                      </a:schemeClr>
                    </a:solidFill>
                  </a:tcPr>
                </a:tc>
                <a:tc>
                  <a:txBody>
                    <a:bodyPr/>
                    <a:lstStyle/>
                    <a:p>
                      <a:pPr algn="ctr" rtl="0" fontAlgn="ctr"/>
                      <a:r>
                        <a:rPr lang="en-US" sz="1000" u="none" strike="noStrike" dirty="0">
                          <a:effectLst/>
                        </a:rPr>
                        <a:t> </a:t>
                      </a:r>
                      <a:endParaRPr lang="en-US" sz="1000" b="0" i="0" u="none" strike="noStrike" dirty="0">
                        <a:solidFill>
                          <a:srgbClr val="000000"/>
                        </a:solidFill>
                        <a:effectLst/>
                        <a:latin typeface="Wingdings" panose="05000000000000000000" pitchFamily="2" charset="2"/>
                      </a:endParaRPr>
                    </a:p>
                  </a:txBody>
                  <a:tcPr marL="2846" marR="2846" marT="2846"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r>
              <a:tr h="215524">
                <a:tc>
                  <a:txBody>
                    <a:bodyPr/>
                    <a:lstStyle/>
                    <a:p>
                      <a:pPr algn="ctr" rtl="0" fontAlgn="ctr"/>
                      <a:r>
                        <a:rPr lang="en-US" sz="900" b="1" u="none" strike="noStrike">
                          <a:effectLst/>
                          <a:latin typeface="Arial" panose="020B0604020202020204" pitchFamily="34" charset="0"/>
                          <a:cs typeface="Arial" panose="020B0604020202020204" pitchFamily="34" charset="0"/>
                        </a:rPr>
                        <a:t>Vehicle Signage </a:t>
                      </a:r>
                      <a:endParaRPr lang="en-US" sz="900" b="1" i="0" u="none" strike="noStrike">
                        <a:solidFill>
                          <a:srgbClr val="000000"/>
                        </a:solidFill>
                        <a:effectLst/>
                        <a:latin typeface="Arial" panose="020B0604020202020204" pitchFamily="34" charset="0"/>
                        <a:cs typeface="Arial" panose="020B0604020202020204" pitchFamily="34" charset="0"/>
                      </a:endParaRPr>
                    </a:p>
                  </a:txBody>
                  <a:tcPr marL="2846" marR="2846" marT="2846" marB="0" anchor="ctr">
                    <a:lnL w="12700" cap="flat" cmpd="sng" algn="ctr">
                      <a:solidFill>
                        <a:schemeClr val="tx1"/>
                      </a:solidFill>
                      <a:prstDash val="solid"/>
                      <a:round/>
                      <a:headEnd type="none" w="med" len="med"/>
                      <a:tailEnd type="none" w="med" len="med"/>
                    </a:lnL>
                  </a:tcPr>
                </a:tc>
                <a:tc>
                  <a:txBody>
                    <a:bodyPr/>
                    <a:lstStyle/>
                    <a:p>
                      <a:pPr algn="ctr" rtl="0" fontAlgn="ctr"/>
                      <a:r>
                        <a:rPr lang="en-US" sz="1000" u="none" strike="noStrike"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tc>
                <a:tc>
                  <a:txBody>
                    <a:bodyPr/>
                    <a:lstStyle/>
                    <a:p>
                      <a:pPr algn="ctr" rtl="0" fontAlgn="ctr"/>
                      <a:r>
                        <a:rPr lang="en-US" sz="1000" u="none" strike="noStrike"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tc>
                <a:tc>
                  <a:txBody>
                    <a:bodyPr/>
                    <a:lstStyle/>
                    <a:p>
                      <a:pPr algn="ctr" rtl="0" fontAlgn="ctr"/>
                      <a:r>
                        <a:rPr lang="en-US" sz="1000" u="none" strike="noStrike"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solidFill>
                      <a:schemeClr val="accent6">
                        <a:lumMod val="20000"/>
                        <a:lumOff val="80000"/>
                      </a:schemeClr>
                    </a:solidFill>
                  </a:tcPr>
                </a:tc>
                <a:tc>
                  <a:txBody>
                    <a:bodyPr/>
                    <a:lstStyle/>
                    <a:p>
                      <a:pPr algn="ctr" rtl="0" fontAlgn="ctr"/>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solidFill>
                      <a:schemeClr val="bg2"/>
                    </a:solidFill>
                  </a:tcPr>
                </a:tc>
                <a:tc>
                  <a:txBody>
                    <a:bodyPr/>
                    <a:lstStyle/>
                    <a:p>
                      <a:pPr algn="ctr" rtl="0" fontAlgn="ctr"/>
                      <a:endParaRPr lang="en-US" sz="1000" b="0" i="0" u="none" strike="noStrike" dirty="0">
                        <a:solidFill>
                          <a:srgbClr val="000000"/>
                        </a:solidFill>
                        <a:effectLst/>
                        <a:latin typeface="Wingdings" panose="05000000000000000000" pitchFamily="2" charset="2"/>
                      </a:endParaRPr>
                    </a:p>
                  </a:txBody>
                  <a:tcPr marL="2846" marR="2846" marT="2846" marB="0" anchor="ctr"/>
                </a:tc>
                <a:tc>
                  <a:txBody>
                    <a:bodyPr/>
                    <a:lstStyle/>
                    <a:p>
                      <a:pPr algn="ctr" rtl="0" fontAlgn="ctr"/>
                      <a:endParaRPr lang="en-US" sz="1000" b="0" i="0" u="none" strike="noStrike" dirty="0">
                        <a:solidFill>
                          <a:srgbClr val="000000"/>
                        </a:solidFill>
                        <a:effectLst/>
                        <a:latin typeface="Wingdings" panose="05000000000000000000" pitchFamily="2" charset="2"/>
                      </a:endParaRPr>
                    </a:p>
                  </a:txBody>
                  <a:tcPr marL="2846" marR="2846" marT="2846" marB="0" anchor="ctr"/>
                </a:tc>
                <a:tc>
                  <a:txBody>
                    <a:bodyPr/>
                    <a:lstStyle/>
                    <a:p>
                      <a:pPr algn="ctr" rtl="0" fontAlgn="ctr"/>
                      <a:endParaRPr lang="en-US" sz="1000" b="0" i="0" u="none" strike="noStrike" dirty="0">
                        <a:solidFill>
                          <a:srgbClr val="000000"/>
                        </a:solidFill>
                        <a:effectLst/>
                        <a:latin typeface="Wingdings" panose="05000000000000000000" pitchFamily="2" charset="2"/>
                      </a:endParaRPr>
                    </a:p>
                  </a:txBody>
                  <a:tcPr marL="2846" marR="2846" marT="2846" marB="0" anchor="ctr"/>
                </a:tc>
                <a:tc>
                  <a:txBody>
                    <a:bodyPr/>
                    <a:lstStyle/>
                    <a:p>
                      <a:pPr algn="ctr" rtl="0" fontAlgn="ctr"/>
                      <a:endParaRPr lang="en-US" sz="1000" b="0" i="0" u="none" strike="noStrike" dirty="0">
                        <a:solidFill>
                          <a:srgbClr val="000000"/>
                        </a:solidFill>
                        <a:effectLst/>
                        <a:latin typeface="Wingdings" panose="05000000000000000000" pitchFamily="2" charset="2"/>
                      </a:endParaRPr>
                    </a:p>
                  </a:txBody>
                  <a:tcPr marL="2846" marR="2846" marT="2846" marB="0" anchor="ctr">
                    <a:solidFill>
                      <a:schemeClr val="bg2"/>
                    </a:solidFill>
                  </a:tcPr>
                </a:tc>
                <a:tc>
                  <a:txBody>
                    <a:bodyPr/>
                    <a:lstStyle/>
                    <a:p>
                      <a:pPr algn="ctr" rtl="0" fontAlgn="ctr"/>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solidFill>
                      <a:schemeClr val="bg2"/>
                    </a:solidFill>
                  </a:tcPr>
                </a:tc>
                <a:tc>
                  <a:txBody>
                    <a:bodyPr/>
                    <a:lstStyle/>
                    <a:p>
                      <a:pPr algn="ctr" rtl="0" fontAlgn="ctr"/>
                      <a:r>
                        <a:rPr lang="en-US" sz="1000" u="none" strike="noStrike" dirty="0">
                          <a:effectLst/>
                        </a:rPr>
                        <a:t> </a:t>
                      </a:r>
                      <a:endParaRPr lang="en-US" sz="1000" b="0" i="0" u="none" strike="noStrike" dirty="0">
                        <a:solidFill>
                          <a:srgbClr val="000000"/>
                        </a:solidFill>
                        <a:effectLst/>
                        <a:latin typeface="Wingdings" panose="05000000000000000000" pitchFamily="2" charset="2"/>
                      </a:endParaRPr>
                    </a:p>
                  </a:txBody>
                  <a:tcPr marL="2846" marR="2846" marT="2846" marB="0" anchor="ctr">
                    <a:lnR w="12700" cap="flat" cmpd="sng" algn="ctr">
                      <a:solidFill>
                        <a:schemeClr val="tx1"/>
                      </a:solidFill>
                      <a:prstDash val="solid"/>
                      <a:round/>
                      <a:headEnd type="none" w="med" len="med"/>
                      <a:tailEnd type="none" w="med" len="med"/>
                    </a:lnR>
                    <a:solidFill>
                      <a:schemeClr val="accent6">
                        <a:lumMod val="20000"/>
                        <a:lumOff val="80000"/>
                      </a:schemeClr>
                    </a:solidFill>
                  </a:tcPr>
                </a:tc>
              </a:tr>
              <a:tr h="455437">
                <a:tc>
                  <a:txBody>
                    <a:bodyPr/>
                    <a:lstStyle/>
                    <a:p>
                      <a:pPr algn="ctr" rtl="0" fontAlgn="ctr"/>
                      <a:r>
                        <a:rPr lang="en-US" sz="900" b="1" u="none" strike="noStrike">
                          <a:effectLst/>
                          <a:latin typeface="Arial" panose="020B0604020202020204" pitchFamily="34" charset="0"/>
                          <a:cs typeface="Arial" panose="020B0604020202020204" pitchFamily="34" charset="0"/>
                        </a:rPr>
                        <a:t>Social Media, Website promotion &amp; advertising banner</a:t>
                      </a:r>
                      <a:endParaRPr lang="en-US" sz="900" b="1" i="0" u="none" strike="noStrike">
                        <a:solidFill>
                          <a:srgbClr val="000000"/>
                        </a:solidFill>
                        <a:effectLst/>
                        <a:latin typeface="Arial" panose="020B0604020202020204" pitchFamily="34" charset="0"/>
                        <a:cs typeface="Arial" panose="020B0604020202020204" pitchFamily="34" charset="0"/>
                      </a:endParaRPr>
                    </a:p>
                  </a:txBody>
                  <a:tcPr marL="2846" marR="2846" marT="2846" marB="0" anchor="ctr">
                    <a:lnL w="12700" cap="flat" cmpd="sng" algn="ctr">
                      <a:solidFill>
                        <a:schemeClr val="tx1"/>
                      </a:solidFill>
                      <a:prstDash val="solid"/>
                      <a:round/>
                      <a:headEnd type="none" w="med" len="med"/>
                      <a:tailEnd type="none" w="med" len="med"/>
                    </a:lnL>
                  </a:tcPr>
                </a:tc>
                <a:tc>
                  <a:txBody>
                    <a:bodyPr/>
                    <a:lstStyle/>
                    <a:p>
                      <a:pPr algn="ctr" rtl="0" fontAlgn="ctr"/>
                      <a:r>
                        <a:rPr lang="en-US" sz="1000" u="none" strike="noStrike"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tc>
                <a:tc>
                  <a:txBody>
                    <a:bodyPr/>
                    <a:lstStyle/>
                    <a:p>
                      <a:pPr algn="ctr" rtl="0" fontAlgn="ctr"/>
                      <a:r>
                        <a:rPr lang="en-US" sz="1000" u="none" strike="noStrike"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tc>
                <a:tc>
                  <a:txBody>
                    <a:bodyPr/>
                    <a:lstStyle/>
                    <a:p>
                      <a:pPr algn="ctr" rtl="0" fontAlgn="ctr"/>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solidFill>
                      <a:schemeClr val="accent6">
                        <a:lumMod val="40000"/>
                        <a:lumOff val="60000"/>
                      </a:schemeClr>
                    </a:solidFill>
                  </a:tcPr>
                </a:tc>
                <a:tc>
                  <a:txBody>
                    <a:bodyPr/>
                    <a:lstStyle/>
                    <a:p>
                      <a:pPr algn="ctr" rtl="0" fontAlgn="ctr"/>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solidFill>
                      <a:schemeClr val="bg1">
                        <a:lumMod val="75000"/>
                      </a:schemeClr>
                    </a:solidFill>
                  </a:tcPr>
                </a:tc>
                <a:tc>
                  <a:txBody>
                    <a:bodyPr/>
                    <a:lstStyle/>
                    <a:p>
                      <a:pPr algn="ctr" rtl="0" fontAlgn="ctr"/>
                      <a:r>
                        <a:rPr lang="en-US" sz="1000" u="none" strike="noStrike"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tc>
                <a:tc>
                  <a:txBody>
                    <a:bodyPr/>
                    <a:lstStyle/>
                    <a:p>
                      <a:pPr algn="ctr" rtl="0" fontAlgn="ctr"/>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tc>
                <a:tc>
                  <a:txBody>
                    <a:bodyPr/>
                    <a:lstStyle/>
                    <a:p>
                      <a:pPr algn="ctr" rtl="0" fontAlgn="ctr"/>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tc>
                <a:tc>
                  <a:txBody>
                    <a:bodyPr/>
                    <a:lstStyle/>
                    <a:p>
                      <a:pPr algn="ctr" rtl="0" fontAlgn="ctr"/>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solidFill>
                      <a:schemeClr val="bg1">
                        <a:lumMod val="75000"/>
                      </a:schemeClr>
                    </a:solidFill>
                  </a:tcPr>
                </a:tc>
                <a:tc>
                  <a:txBody>
                    <a:bodyPr/>
                    <a:lstStyle/>
                    <a:p>
                      <a:pPr algn="ctr" rtl="0" fontAlgn="ctr"/>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solidFill>
                      <a:schemeClr val="bg1">
                        <a:lumMod val="75000"/>
                      </a:schemeClr>
                    </a:solidFill>
                  </a:tcPr>
                </a:tc>
                <a:tc>
                  <a:txBody>
                    <a:bodyPr/>
                    <a:lstStyle/>
                    <a:p>
                      <a:pPr algn="ctr" rtl="0" fontAlgn="ctr"/>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r>
              <a:tr h="215524">
                <a:tc>
                  <a:txBody>
                    <a:bodyPr/>
                    <a:lstStyle/>
                    <a:p>
                      <a:pPr algn="ctr" rtl="0" fontAlgn="ctr"/>
                      <a:r>
                        <a:rPr lang="en-US" sz="900" b="1" u="none" strike="noStrike">
                          <a:effectLst/>
                          <a:latin typeface="Arial" panose="020B0604020202020204" pitchFamily="34" charset="0"/>
                          <a:cs typeface="Arial" panose="020B0604020202020204" pitchFamily="34" charset="0"/>
                        </a:rPr>
                        <a:t>AASA logo image rights</a:t>
                      </a:r>
                      <a:endParaRPr lang="en-US" sz="900" b="1" i="0" u="none" strike="noStrike">
                        <a:solidFill>
                          <a:srgbClr val="000000"/>
                        </a:solidFill>
                        <a:effectLst/>
                        <a:latin typeface="Arial" panose="020B0604020202020204" pitchFamily="34" charset="0"/>
                        <a:cs typeface="Arial" panose="020B0604020202020204" pitchFamily="34" charset="0"/>
                      </a:endParaRPr>
                    </a:p>
                  </a:txBody>
                  <a:tcPr marL="2846" marR="2846" marT="2846" marB="0" anchor="ctr">
                    <a:lnL w="12700" cap="flat" cmpd="sng" algn="ctr">
                      <a:solidFill>
                        <a:schemeClr val="tx1"/>
                      </a:solidFill>
                      <a:prstDash val="solid"/>
                      <a:round/>
                      <a:headEnd type="none" w="med" len="med"/>
                      <a:tailEnd type="none" w="med" len="med"/>
                    </a:lnL>
                  </a:tcPr>
                </a:tc>
                <a:tc>
                  <a:txBody>
                    <a:bodyPr/>
                    <a:lstStyle/>
                    <a:p>
                      <a:pPr algn="ctr" rtl="0" fontAlgn="ctr"/>
                      <a:r>
                        <a:rPr lang="en-US" sz="1000" u="none" strike="noStrike"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tc>
                <a:tc>
                  <a:txBody>
                    <a:bodyPr/>
                    <a:lstStyle/>
                    <a:p>
                      <a:pPr algn="ctr" rtl="0" fontAlgn="ctr"/>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tc>
                <a:tc>
                  <a:txBody>
                    <a:bodyPr/>
                    <a:lstStyle/>
                    <a:p>
                      <a:pPr algn="ctr" rtl="0" fontAlgn="ctr"/>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solidFill>
                      <a:schemeClr val="accent6">
                        <a:lumMod val="20000"/>
                        <a:lumOff val="80000"/>
                      </a:schemeClr>
                    </a:solidFill>
                  </a:tcPr>
                </a:tc>
                <a:tc>
                  <a:txBody>
                    <a:bodyPr/>
                    <a:lstStyle/>
                    <a:p>
                      <a:pPr algn="ctr" rtl="0" fontAlgn="ctr"/>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solidFill>
                      <a:schemeClr val="bg2"/>
                    </a:solidFill>
                  </a:tcPr>
                </a:tc>
                <a:tc>
                  <a:txBody>
                    <a:bodyPr/>
                    <a:lstStyle/>
                    <a:p>
                      <a:pPr algn="ctr" rtl="0" fontAlgn="ctr"/>
                      <a:r>
                        <a:rPr lang="en-US" sz="1000" u="none" strike="noStrike"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tc>
                <a:tc>
                  <a:txBody>
                    <a:bodyPr/>
                    <a:lstStyle/>
                    <a:p>
                      <a:pPr algn="ctr" rtl="0" fontAlgn="ctr"/>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tc>
                <a:tc>
                  <a:txBody>
                    <a:bodyPr/>
                    <a:lstStyle/>
                    <a:p>
                      <a:pPr algn="ctr" rtl="0" fontAlgn="ctr"/>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tc>
                <a:tc>
                  <a:txBody>
                    <a:bodyPr/>
                    <a:lstStyle/>
                    <a:p>
                      <a:pPr algn="ctr" rtl="0" fontAlgn="ctr"/>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solidFill>
                      <a:schemeClr val="bg2"/>
                    </a:solidFill>
                  </a:tcPr>
                </a:tc>
                <a:tc>
                  <a:txBody>
                    <a:bodyPr/>
                    <a:lstStyle/>
                    <a:p>
                      <a:pPr algn="ctr" rtl="0" fontAlgn="ctr"/>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solidFill>
                      <a:schemeClr val="bg2"/>
                    </a:solidFill>
                  </a:tcPr>
                </a:tc>
                <a:tc>
                  <a:txBody>
                    <a:bodyPr/>
                    <a:lstStyle/>
                    <a:p>
                      <a:pPr algn="ctr" rtl="0" fontAlgn="ctr"/>
                      <a:endParaRPr lang="en-US" sz="1000" b="0" i="0" u="none" strike="noStrike" dirty="0">
                        <a:solidFill>
                          <a:srgbClr val="000000"/>
                        </a:solidFill>
                        <a:effectLst/>
                        <a:latin typeface="Wingdings" panose="05000000000000000000" pitchFamily="2" charset="2"/>
                      </a:endParaRPr>
                    </a:p>
                  </a:txBody>
                  <a:tcPr marL="2846" marR="2846" marT="2846" marB="0" anchor="ctr">
                    <a:lnR w="12700" cap="flat" cmpd="sng" algn="ctr">
                      <a:solidFill>
                        <a:schemeClr val="tx1"/>
                      </a:solidFill>
                      <a:prstDash val="solid"/>
                      <a:round/>
                      <a:headEnd type="none" w="med" len="med"/>
                      <a:tailEnd type="none" w="med" len="med"/>
                    </a:lnR>
                    <a:solidFill>
                      <a:schemeClr val="accent6">
                        <a:lumMod val="20000"/>
                        <a:lumOff val="80000"/>
                      </a:schemeClr>
                    </a:solidFill>
                  </a:tcPr>
                </a:tc>
              </a:tr>
              <a:tr h="502475">
                <a:tc>
                  <a:txBody>
                    <a:bodyPr/>
                    <a:lstStyle/>
                    <a:p>
                      <a:pPr algn="ctr" rtl="0" fontAlgn="ctr"/>
                      <a:r>
                        <a:rPr lang="en-US" sz="900" b="1" u="none" strike="noStrike" dirty="0">
                          <a:effectLst/>
                          <a:latin typeface="Arial" panose="020B0604020202020204" pitchFamily="34" charset="0"/>
                          <a:cs typeface="Arial" panose="020B0604020202020204" pitchFamily="34" charset="0"/>
                        </a:rPr>
                        <a:t>Hosting &amp; Speaking Opportunities + VIP Invites</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lnL w="12700" cap="flat" cmpd="sng" algn="ctr">
                      <a:solidFill>
                        <a:schemeClr val="tx1"/>
                      </a:solidFill>
                      <a:prstDash val="solid"/>
                      <a:round/>
                      <a:headEnd type="none" w="med" len="med"/>
                      <a:tailEnd type="none" w="med" len="med"/>
                    </a:lnL>
                  </a:tcPr>
                </a:tc>
                <a:tc>
                  <a:txBody>
                    <a:bodyPr/>
                    <a:lstStyle/>
                    <a:p>
                      <a:pPr algn="ctr" rtl="0" fontAlgn="ctr"/>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tc>
                <a:tc>
                  <a:txBody>
                    <a:bodyPr/>
                    <a:lstStyle/>
                    <a:p>
                      <a:pPr algn="ctr" rtl="0" fontAlgn="ctr"/>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tc>
                <a:tc>
                  <a:txBody>
                    <a:bodyPr/>
                    <a:lstStyle/>
                    <a:p>
                      <a:pPr algn="ctr" rtl="0" fontAlgn="ctr"/>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solidFill>
                      <a:schemeClr val="accent6">
                        <a:lumMod val="40000"/>
                        <a:lumOff val="60000"/>
                      </a:schemeClr>
                    </a:solidFill>
                  </a:tcPr>
                </a:tc>
                <a:tc>
                  <a:txBody>
                    <a:bodyPr/>
                    <a:lstStyle/>
                    <a:p>
                      <a:pPr algn="ctr" rtl="0" fontAlgn="ctr"/>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solidFill>
                      <a:schemeClr val="bg1">
                        <a:lumMod val="75000"/>
                      </a:schemeClr>
                    </a:solidFill>
                  </a:tcPr>
                </a:tc>
                <a:tc>
                  <a:txBody>
                    <a:bodyPr/>
                    <a:lstStyle/>
                    <a:p>
                      <a:pPr algn="ctr" rtl="0" fontAlgn="ctr"/>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tc>
                <a:tc>
                  <a:txBody>
                    <a:bodyPr/>
                    <a:lstStyle/>
                    <a:p>
                      <a:pPr algn="ctr" rtl="0" fontAlgn="ctr"/>
                      <a:r>
                        <a:rPr lang="en-US" sz="1000" u="none" strike="noStrike">
                          <a:effectLst/>
                        </a:rPr>
                        <a:t> </a:t>
                      </a:r>
                      <a:endParaRPr lang="en-US" sz="1000" b="0" i="0" u="none" strike="noStrike">
                        <a:solidFill>
                          <a:srgbClr val="000000"/>
                        </a:solidFill>
                        <a:effectLst/>
                        <a:latin typeface="Wingdings" panose="05000000000000000000" pitchFamily="2" charset="2"/>
                      </a:endParaRPr>
                    </a:p>
                  </a:txBody>
                  <a:tcPr marL="2846" marR="2846" marT="2846" marB="0" anchor="ctr"/>
                </a:tc>
                <a:tc>
                  <a:txBody>
                    <a:bodyPr/>
                    <a:lstStyle/>
                    <a:p>
                      <a:pPr algn="ctr" rtl="0" fontAlgn="ctr"/>
                      <a:r>
                        <a:rPr lang="en-US" sz="1000" u="none" strike="noStrike" dirty="0">
                          <a:effectLst/>
                        </a:rPr>
                        <a:t> </a:t>
                      </a:r>
                      <a:endParaRPr lang="en-US" sz="1000" b="0" i="0" u="none" strike="noStrike" dirty="0">
                        <a:solidFill>
                          <a:srgbClr val="000000"/>
                        </a:solidFill>
                        <a:effectLst/>
                        <a:latin typeface="Wingdings" panose="05000000000000000000" pitchFamily="2" charset="2"/>
                      </a:endParaRPr>
                    </a:p>
                  </a:txBody>
                  <a:tcPr marL="2846" marR="2846" marT="2846" marB="0" anchor="ctr"/>
                </a:tc>
                <a:tc>
                  <a:txBody>
                    <a:bodyPr/>
                    <a:lstStyle/>
                    <a:p>
                      <a:pPr algn="ctr" rtl="0" fontAlgn="ctr"/>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solidFill>
                      <a:schemeClr val="bg1">
                        <a:lumMod val="75000"/>
                      </a:schemeClr>
                    </a:solidFill>
                  </a:tcPr>
                </a:tc>
                <a:tc>
                  <a:txBody>
                    <a:bodyPr/>
                    <a:lstStyle/>
                    <a:p>
                      <a:pPr algn="ctr" rtl="0" fontAlgn="ctr"/>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solidFill>
                      <a:schemeClr val="bg1">
                        <a:lumMod val="75000"/>
                      </a:schemeClr>
                    </a:solidFill>
                  </a:tcPr>
                </a:tc>
                <a:tc>
                  <a:txBody>
                    <a:bodyPr/>
                    <a:lstStyle/>
                    <a:p>
                      <a:pPr algn="ctr" rtl="0" fontAlgn="ctr"/>
                      <a:r>
                        <a:rPr lang="en-US" sz="1000" u="none" strike="noStrike" dirty="0">
                          <a:effectLst/>
                        </a:rPr>
                        <a:t> </a:t>
                      </a:r>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r>
              <a:tr h="215524">
                <a:tc>
                  <a:txBody>
                    <a:bodyPr/>
                    <a:lstStyle/>
                    <a:p>
                      <a:pPr algn="ctr" rtl="0" fontAlgn="ctr"/>
                      <a:r>
                        <a:rPr lang="en-US" sz="900" b="1" i="0" u="none" strike="noStrike" dirty="0" smtClean="0">
                          <a:solidFill>
                            <a:srgbClr val="000000"/>
                          </a:solidFill>
                          <a:effectLst/>
                          <a:latin typeface="Arial" panose="020B0604020202020204" pitchFamily="34" charset="0"/>
                          <a:cs typeface="Arial" panose="020B0604020202020204" pitchFamily="34" charset="0"/>
                        </a:rPr>
                        <a:t>Sponsor</a:t>
                      </a:r>
                      <a:r>
                        <a:rPr lang="en-US" sz="900" b="1" i="0" u="none" strike="noStrike" baseline="0" dirty="0" smtClean="0">
                          <a:solidFill>
                            <a:srgbClr val="000000"/>
                          </a:solidFill>
                          <a:effectLst/>
                          <a:latin typeface="Arial" panose="020B0604020202020204" pitchFamily="34" charset="0"/>
                          <a:cs typeface="Arial" panose="020B0604020202020204" pitchFamily="34" charset="0"/>
                        </a:rPr>
                        <a:t> Appreciation Day</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u="none" strike="noStrike" dirty="0" smtClean="0">
                          <a:effectLst/>
                          <a:sym typeface="Wingdings" panose="05000000000000000000" pitchFamily="2" charset="2"/>
                        </a:rPr>
                        <a:t></a:t>
                      </a:r>
                      <a:endParaRPr lang="en-US" sz="1000" b="0" i="0" u="none" strike="noStrike" dirty="0" smtClean="0">
                        <a:solidFill>
                          <a:srgbClr val="000000"/>
                        </a:solidFill>
                        <a:effectLst/>
                        <a:latin typeface="Wingdings" panose="05000000000000000000" pitchFamily="2" charset="2"/>
                      </a:endParaRPr>
                    </a:p>
                  </a:txBody>
                  <a:tcPr marL="2846" marR="2846" marT="2846"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u="none" strike="noStrike" smtClean="0">
                          <a:effectLst/>
                          <a:sym typeface="Wingdings" panose="05000000000000000000" pitchFamily="2" charset="2"/>
                        </a:rPr>
                        <a:t></a:t>
                      </a:r>
                      <a:endParaRPr lang="en-US" sz="1000" b="0" i="0" u="none" strike="noStrike" dirty="0" smtClean="0">
                        <a:solidFill>
                          <a:srgbClr val="000000"/>
                        </a:solidFill>
                        <a:effectLst/>
                        <a:latin typeface="Wingdings" panose="05000000000000000000" pitchFamily="2" charset="2"/>
                      </a:endParaRPr>
                    </a:p>
                  </a:txBody>
                  <a:tcPr marL="2846" marR="2846" marT="2846"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u="none" strike="noStrike" dirty="0" smtClean="0">
                          <a:effectLst/>
                          <a:sym typeface="Wingdings" panose="05000000000000000000" pitchFamily="2" charset="2"/>
                        </a:rPr>
                        <a:t></a:t>
                      </a:r>
                      <a:endParaRPr lang="en-US" sz="1000" b="0" i="0" u="none" strike="noStrike" dirty="0" smtClean="0">
                        <a:solidFill>
                          <a:srgbClr val="000000"/>
                        </a:solidFill>
                        <a:effectLst/>
                        <a:latin typeface="Wingdings" panose="05000000000000000000" pitchFamily="2" charset="2"/>
                      </a:endParaRPr>
                    </a:p>
                  </a:txBody>
                  <a:tcPr marL="2846" marR="2846" marT="2846" marB="0" anchor="ctr">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u="none" strike="noStrike" dirty="0" smtClean="0">
                          <a:effectLst/>
                          <a:sym typeface="Wingdings" panose="05000000000000000000" pitchFamily="2" charset="2"/>
                        </a:rPr>
                        <a:t></a:t>
                      </a:r>
                      <a:endParaRPr lang="en-US" sz="1000" b="0" i="0" u="none" strike="noStrike" dirty="0" smtClean="0">
                        <a:solidFill>
                          <a:srgbClr val="000000"/>
                        </a:solidFill>
                        <a:effectLst/>
                        <a:latin typeface="Wingdings" panose="05000000000000000000" pitchFamily="2" charset="2"/>
                      </a:endParaRPr>
                    </a:p>
                  </a:txBody>
                  <a:tcPr marL="2846" marR="2846" marT="2846" marB="0" anchor="ctr">
                    <a:solidFill>
                      <a:schemeClr val="bg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u="none" strike="noStrike" smtClean="0">
                          <a:effectLst/>
                          <a:sym typeface="Wingdings" panose="05000000000000000000" pitchFamily="2" charset="2"/>
                        </a:rPr>
                        <a:t></a:t>
                      </a:r>
                      <a:endParaRPr lang="en-US" sz="1000" b="0" i="0" u="none" strike="noStrike" dirty="0" smtClean="0">
                        <a:solidFill>
                          <a:srgbClr val="000000"/>
                        </a:solidFill>
                        <a:effectLst/>
                        <a:latin typeface="Wingdings" panose="05000000000000000000" pitchFamily="2" charset="2"/>
                      </a:endParaRPr>
                    </a:p>
                  </a:txBody>
                  <a:tcPr marL="2846" marR="2846" marT="2846"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000" b="0" i="0" u="none" strike="noStrike" dirty="0" smtClean="0">
                        <a:solidFill>
                          <a:srgbClr val="000000"/>
                        </a:solidFill>
                        <a:effectLst/>
                        <a:latin typeface="Wingdings" panose="05000000000000000000" pitchFamily="2" charset="2"/>
                      </a:endParaRPr>
                    </a:p>
                  </a:txBody>
                  <a:tcPr marL="2846" marR="2846" marT="2846"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000" b="0" i="0" u="none" strike="noStrike" dirty="0" smtClean="0">
                        <a:solidFill>
                          <a:srgbClr val="000000"/>
                        </a:solidFill>
                        <a:effectLst/>
                        <a:latin typeface="Wingdings" panose="05000000000000000000" pitchFamily="2" charset="2"/>
                      </a:endParaRPr>
                    </a:p>
                  </a:txBody>
                  <a:tcPr marL="2846" marR="2846" marT="2846"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000" b="0" i="0" u="none" strike="noStrike" dirty="0" smtClean="0">
                        <a:solidFill>
                          <a:srgbClr val="000000"/>
                        </a:solidFill>
                        <a:effectLst/>
                        <a:latin typeface="Wingdings" panose="05000000000000000000" pitchFamily="2" charset="2"/>
                      </a:endParaRPr>
                    </a:p>
                  </a:txBody>
                  <a:tcPr marL="2846" marR="2846" marT="2846" marB="0" anchor="ctr">
                    <a:solidFill>
                      <a:schemeClr val="bg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u="none" strike="noStrike" dirty="0" smtClean="0">
                          <a:effectLst/>
                          <a:sym typeface="Wingdings" panose="05000000000000000000" pitchFamily="2" charset="2"/>
                        </a:rPr>
                        <a:t></a:t>
                      </a:r>
                      <a:endParaRPr lang="en-US" sz="1000" b="0" i="0" u="none" strike="noStrike" dirty="0" smtClean="0">
                        <a:solidFill>
                          <a:srgbClr val="000000"/>
                        </a:solidFill>
                        <a:effectLst/>
                        <a:latin typeface="Wingdings" panose="05000000000000000000" pitchFamily="2" charset="2"/>
                      </a:endParaRPr>
                    </a:p>
                  </a:txBody>
                  <a:tcPr marL="2846" marR="2846" marT="2846" marB="0" anchor="ctr">
                    <a:solidFill>
                      <a:schemeClr val="bg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u="none" strike="noStrike" dirty="0" smtClean="0">
                          <a:effectLst/>
                          <a:sym typeface="Wingdings" panose="05000000000000000000" pitchFamily="2" charset="2"/>
                        </a:rPr>
                        <a:t></a:t>
                      </a:r>
                      <a:endParaRPr lang="en-US" sz="1000" b="0" i="0" u="none" strike="noStrike" dirty="0" smtClean="0">
                        <a:solidFill>
                          <a:srgbClr val="000000"/>
                        </a:solidFill>
                        <a:effectLst/>
                        <a:latin typeface="Wingdings" panose="05000000000000000000" pitchFamily="2" charset="2"/>
                      </a:endParaRPr>
                    </a:p>
                  </a:txBody>
                  <a:tcPr marL="2846" marR="2846" marT="2846" marB="0" anchor="ctr">
                    <a:lnR w="12700" cap="flat" cmpd="sng" algn="ctr">
                      <a:solidFill>
                        <a:schemeClr val="tx1"/>
                      </a:solidFill>
                      <a:prstDash val="solid"/>
                      <a:round/>
                      <a:headEnd type="none" w="med" len="med"/>
                      <a:tailEnd type="none" w="med" len="med"/>
                    </a:lnR>
                    <a:solidFill>
                      <a:schemeClr val="accent6">
                        <a:lumMod val="20000"/>
                        <a:lumOff val="80000"/>
                      </a:schemeClr>
                    </a:solidFill>
                  </a:tcPr>
                </a:tc>
              </a:tr>
              <a:tr h="215524">
                <a:tc>
                  <a:txBody>
                    <a:bodyPr/>
                    <a:lstStyle/>
                    <a:p>
                      <a:pPr algn="ctr" rtl="0" fontAlgn="ctr"/>
                      <a:r>
                        <a:rPr lang="en-US" sz="900" b="1" u="none" strike="noStrike" dirty="0">
                          <a:effectLst/>
                          <a:latin typeface="Arial" panose="020B0604020202020204" pitchFamily="34" charset="0"/>
                          <a:cs typeface="Arial" panose="020B0604020202020204" pitchFamily="34" charset="0"/>
                        </a:rPr>
                        <a:t>Charitable Tax </a:t>
                      </a:r>
                      <a:r>
                        <a:rPr lang="en-US" sz="900" b="1" u="none" strike="noStrike" dirty="0" smtClean="0">
                          <a:effectLst/>
                          <a:latin typeface="Arial" panose="020B0604020202020204" pitchFamily="34" charset="0"/>
                          <a:cs typeface="Arial" panose="020B0604020202020204" pitchFamily="34" charset="0"/>
                        </a:rPr>
                        <a:t>Receipting</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2846" marR="2846" marT="2846"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rtl="0"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2846" marR="2846" marT="2846" marB="0" anchor="ctr">
                    <a:lnB w="12700" cap="flat" cmpd="sng" algn="ctr">
                      <a:solidFill>
                        <a:schemeClr val="tx1"/>
                      </a:solidFill>
                      <a:prstDash val="solid"/>
                      <a:round/>
                      <a:headEnd type="none" w="med" len="med"/>
                      <a:tailEnd type="none" w="med" len="med"/>
                    </a:lnB>
                  </a:tcPr>
                </a:tc>
                <a:tc>
                  <a:txBody>
                    <a:bodyPr/>
                    <a:lstStyle/>
                    <a:p>
                      <a:pPr algn="ctr" rtl="0"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2846" marR="2846" marT="2846" marB="0" anchor="ctr">
                    <a:lnB w="12700" cap="flat" cmpd="sng" algn="ctr">
                      <a:solidFill>
                        <a:schemeClr val="tx1"/>
                      </a:solidFill>
                      <a:prstDash val="solid"/>
                      <a:round/>
                      <a:headEnd type="none" w="med" len="med"/>
                      <a:tailEnd type="none" w="med" len="med"/>
                    </a:lnB>
                  </a:tcPr>
                </a:tc>
                <a:tc>
                  <a:txBody>
                    <a:bodyPr/>
                    <a:lstStyle/>
                    <a:p>
                      <a:pPr algn="ctr" rtl="0"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2846" marR="2846" marT="2846" marB="0" anchor="ct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0"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2846" marR="2846" marT="2846"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2846" marR="2846" marT="2846" marB="0" anchor="ctr">
                    <a:lnB w="12700" cap="flat" cmpd="sng" algn="ctr">
                      <a:solidFill>
                        <a:schemeClr val="tx1"/>
                      </a:solidFill>
                      <a:prstDash val="solid"/>
                      <a:round/>
                      <a:headEnd type="none" w="med" len="med"/>
                      <a:tailEnd type="none" w="med" len="med"/>
                    </a:lnB>
                  </a:tcPr>
                </a:tc>
                <a:tc>
                  <a:txBody>
                    <a:bodyPr/>
                    <a:lstStyle/>
                    <a:p>
                      <a:pPr algn="ctr" rtl="0"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2846" marR="2846" marT="2846" marB="0" anchor="ctr">
                    <a:lnB w="12700" cap="flat" cmpd="sng" algn="ctr">
                      <a:solidFill>
                        <a:schemeClr val="tx1"/>
                      </a:solidFill>
                      <a:prstDash val="solid"/>
                      <a:round/>
                      <a:headEnd type="none" w="med" len="med"/>
                      <a:tailEnd type="none" w="med" len="med"/>
                    </a:lnB>
                  </a:tcPr>
                </a:tc>
                <a:tc>
                  <a:txBody>
                    <a:bodyPr/>
                    <a:lstStyle/>
                    <a:p>
                      <a:pPr algn="ctr" rtl="0" fontAlgn="ctr"/>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2846" marR="2846" marT="2846" marB="0" anchor="ctr">
                    <a:lnB w="12700" cap="flat" cmpd="sng" algn="ctr">
                      <a:solidFill>
                        <a:schemeClr val="tx1"/>
                      </a:solidFill>
                      <a:prstDash val="solid"/>
                      <a:round/>
                      <a:headEnd type="none" w="med" len="med"/>
                      <a:tailEnd type="none" w="med" len="med"/>
                    </a:lnB>
                  </a:tcPr>
                </a:tc>
                <a:tc>
                  <a:txBody>
                    <a:bodyPr/>
                    <a:lstStyle/>
                    <a:p>
                      <a:pPr algn="ctr" rtl="0"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2846" marR="2846" marT="2846"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2846" marR="2846" marT="2846"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US" sz="1000" u="none" strike="noStrike" dirty="0" smtClean="0">
                          <a:effectLst/>
                          <a:sym typeface="Wingdings" panose="05000000000000000000" pitchFamily="2" charset="2"/>
                        </a:rPr>
                        <a:t></a:t>
                      </a:r>
                      <a:endParaRPr lang="en-US" sz="1000" b="0" i="0" u="none" strike="noStrike" dirty="0">
                        <a:solidFill>
                          <a:srgbClr val="000000"/>
                        </a:solidFill>
                        <a:effectLst/>
                        <a:latin typeface="Wingdings" panose="05000000000000000000" pitchFamily="2" charset="2"/>
                      </a:endParaRPr>
                    </a:p>
                  </a:txBody>
                  <a:tcPr marL="2846" marR="2846" marT="2846"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sp>
        <p:nvSpPr>
          <p:cNvPr id="14" name="TextBox 13"/>
          <p:cNvSpPr txBox="1"/>
          <p:nvPr/>
        </p:nvSpPr>
        <p:spPr>
          <a:xfrm>
            <a:off x="301613" y="350143"/>
            <a:ext cx="5823882" cy="461665"/>
          </a:xfrm>
          <a:prstGeom prst="rect">
            <a:avLst/>
          </a:prstGeom>
          <a:noFill/>
          <a:ln>
            <a:noFill/>
          </a:ln>
        </p:spPr>
        <p:txBody>
          <a:bodyPr wrap="square" rtlCol="0">
            <a:spAutoFit/>
          </a:bodyPr>
          <a:lstStyle/>
          <a:p>
            <a:r>
              <a:rPr lang="en-US" sz="2400" b="1" dirty="0" smtClean="0">
                <a:solidFill>
                  <a:srgbClr val="C00000"/>
                </a:solidFill>
                <a:latin typeface="Agency FB" panose="020B0503020202020204" pitchFamily="34" charset="0"/>
              </a:rPr>
              <a:t>SPONSORING &amp; SUPPORTING SKI RACING IN ALBERTA</a:t>
            </a:r>
          </a:p>
        </p:txBody>
      </p:sp>
      <p:sp>
        <p:nvSpPr>
          <p:cNvPr id="17" name="TextBox 16"/>
          <p:cNvSpPr txBox="1"/>
          <p:nvPr/>
        </p:nvSpPr>
        <p:spPr>
          <a:xfrm>
            <a:off x="7513548" y="7020615"/>
            <a:ext cx="2335916" cy="60016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100" dirty="0">
                <a:latin typeface="Arial Narrow" panose="020B0606020202030204" pitchFamily="34" charset="0"/>
              </a:rPr>
              <a:t>For more information, pleased contact:</a:t>
            </a:r>
          </a:p>
          <a:p>
            <a:pPr algn="ctr"/>
            <a:r>
              <a:rPr lang="en-US" sz="1100" b="1" dirty="0">
                <a:latin typeface="Arial Narrow" panose="020B0606020202030204" pitchFamily="34" charset="0"/>
              </a:rPr>
              <a:t>Nigel Loring, President</a:t>
            </a:r>
          </a:p>
          <a:p>
            <a:pPr algn="ctr"/>
            <a:r>
              <a:rPr lang="en-US" sz="1100" dirty="0">
                <a:latin typeface="Arial Narrow" panose="020B0606020202030204" pitchFamily="34" charset="0"/>
              </a:rPr>
              <a:t>(403) 609-4731 or </a:t>
            </a:r>
            <a:r>
              <a:rPr lang="en-US" sz="1100" dirty="0">
                <a:latin typeface="Arial Narrow" panose="020B0606020202030204" pitchFamily="34" charset="0"/>
                <a:hlinkClick r:id="rId4"/>
              </a:rPr>
              <a:t>nigel@albertaalpine.ca</a:t>
            </a:r>
            <a:endParaRPr lang="en-US" sz="1100" dirty="0">
              <a:latin typeface="Arial Narrow" panose="020B0606020202030204" pitchFamily="34"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7698" t="8333" r="8748" b="10294"/>
          <a:stretch/>
        </p:blipFill>
        <p:spPr>
          <a:xfrm>
            <a:off x="654253" y="1452512"/>
            <a:ext cx="1117286" cy="932007"/>
          </a:xfrm>
          <a:prstGeom prst="rect">
            <a:avLst/>
          </a:prstGeom>
        </p:spPr>
      </p:pic>
      <p:sp>
        <p:nvSpPr>
          <p:cNvPr id="4" name="Rectangle 3"/>
          <p:cNvSpPr/>
          <p:nvPr/>
        </p:nvSpPr>
        <p:spPr>
          <a:xfrm>
            <a:off x="371165" y="786140"/>
            <a:ext cx="5557686" cy="461665"/>
          </a:xfrm>
          <a:prstGeom prst="rect">
            <a:avLst/>
          </a:prstGeom>
          <a:solidFill>
            <a:srgbClr val="92D050"/>
          </a:solidFill>
          <a:ln w="6350">
            <a:solidFill>
              <a:schemeClr val="tx1"/>
            </a:solidFill>
          </a:ln>
        </p:spPr>
        <p:txBody>
          <a:bodyPr wrap="square">
            <a:spAutoFit/>
          </a:bodyPr>
          <a:lstStyle/>
          <a:p>
            <a:r>
              <a:rPr lang="en-US" sz="2400" b="1" spc="225" dirty="0">
                <a:solidFill>
                  <a:schemeClr val="accent4">
                    <a:lumMod val="75000"/>
                  </a:schemeClr>
                </a:solidFill>
                <a:latin typeface="Agency FB" panose="020B0503020202020204" pitchFamily="34" charset="0"/>
              </a:rPr>
              <a:t>AVAILABLE PROPERTIES &amp; OPPORTUNITIES</a:t>
            </a:r>
          </a:p>
        </p:txBody>
      </p:sp>
      <p:sp>
        <p:nvSpPr>
          <p:cNvPr id="10" name="TextBox 9"/>
          <p:cNvSpPr txBox="1"/>
          <p:nvPr/>
        </p:nvSpPr>
        <p:spPr>
          <a:xfrm>
            <a:off x="7984852" y="0"/>
            <a:ext cx="2159566" cy="1569660"/>
          </a:xfrm>
          <a:prstGeom prst="rect">
            <a:avLst/>
          </a:prstGeom>
          <a:noFill/>
        </p:spPr>
        <p:txBody>
          <a:bodyPr wrap="none" rtlCol="0">
            <a:spAutoFit/>
          </a:bodyPr>
          <a:lstStyle/>
          <a:p>
            <a:r>
              <a:rPr lang="en-US" sz="9600" b="1" dirty="0" smtClean="0">
                <a:ln w="22225">
                  <a:solidFill>
                    <a:schemeClr val="accent2"/>
                  </a:solidFill>
                  <a:prstDash val="solid"/>
                </a:ln>
                <a:solidFill>
                  <a:schemeClr val="accent2">
                    <a:lumMod val="40000"/>
                    <a:lumOff val="60000"/>
                  </a:schemeClr>
                </a:solidFill>
                <a:latin typeface="Agency FB" panose="020B0503020202020204" pitchFamily="34" charset="0"/>
              </a:rPr>
              <a:t>2016</a:t>
            </a:r>
            <a:endParaRPr lang="en-US" sz="9600" b="1" dirty="0">
              <a:ln w="22225">
                <a:solidFill>
                  <a:schemeClr val="accent2"/>
                </a:solidFill>
                <a:prstDash val="solid"/>
              </a:ln>
              <a:solidFill>
                <a:schemeClr val="accent2">
                  <a:lumMod val="40000"/>
                  <a:lumOff val="60000"/>
                </a:schemeClr>
              </a:solidFill>
              <a:latin typeface="Agency FB" panose="020B0503020202020204" pitchFamily="34" charset="0"/>
            </a:endParaRPr>
          </a:p>
        </p:txBody>
      </p:sp>
      <p:pic>
        <p:nvPicPr>
          <p:cNvPr id="9" name="Picture 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38928" y="6698718"/>
            <a:ext cx="1223059" cy="344019"/>
          </a:xfrm>
          <a:prstGeom prst="rect">
            <a:avLst/>
          </a:prstGeom>
        </p:spPr>
      </p:pic>
    </p:spTree>
    <p:extLst>
      <p:ext uri="{BB962C8B-B14F-4D97-AF65-F5344CB8AC3E}">
        <p14:creationId xmlns:p14="http://schemas.microsoft.com/office/powerpoint/2010/main" val="3825238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763</TotalTime>
  <Words>834</Words>
  <Application>Microsoft Office PowerPoint</Application>
  <PresentationFormat>Custom</PresentationFormat>
  <Paragraphs>177</Paragraphs>
  <Slides>4</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vt:i4>
      </vt:variant>
    </vt:vector>
  </HeadingPairs>
  <TitlesOfParts>
    <vt:vector size="15" baseType="lpstr">
      <vt:lpstr>メイリオ</vt:lpstr>
      <vt:lpstr>ＭＳ Ｐゴシック</vt:lpstr>
      <vt:lpstr>ＭＳ Ｐゴシック</vt:lpstr>
      <vt:lpstr>Agency FB</vt:lpstr>
      <vt:lpstr>Arial</vt:lpstr>
      <vt:lpstr>Arial Narrow</vt:lpstr>
      <vt:lpstr>Calibri</vt:lpstr>
      <vt:lpstr>Trebuchet MS</vt:lpstr>
      <vt:lpstr>Wingdings</vt:lpstr>
      <vt:lpstr>Wingdings 3</vt:lpstr>
      <vt:lpstr>Facet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Nigel Loring</dc:creator>
  <cp:lastModifiedBy>Nigel Loring</cp:lastModifiedBy>
  <cp:revision>100</cp:revision>
  <cp:lastPrinted>2015-06-08T17:06:44Z</cp:lastPrinted>
  <dcterms:created xsi:type="dcterms:W3CDTF">2015-06-04T19:33:43Z</dcterms:created>
  <dcterms:modified xsi:type="dcterms:W3CDTF">2015-08-14T17:10:43Z</dcterms:modified>
</cp:coreProperties>
</file>